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Ex1.xml" ContentType="application/vnd.ms-office.chartex+xml"/>
  <Override PartName="/ppt/charts/style12.xml" ContentType="application/vnd.ms-office.chartstyle+xml"/>
  <Override PartName="/ppt/charts/colors12.xml" ContentType="application/vnd.ms-office.chartcolorstyle+xml"/>
  <Override PartName="/ppt/charts/chartEx2.xml" ContentType="application/vnd.ms-office.chartex+xml"/>
  <Override PartName="/ppt/charts/style13.xml" ContentType="application/vnd.ms-office.chartstyle+xml"/>
  <Override PartName="/ppt/charts/colors13.xml" ContentType="application/vnd.ms-office.chartcolorstyl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4.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Ex3.xml" ContentType="application/vnd.ms-office.chartex+xml"/>
  <Override PartName="/ppt/charts/style17.xml" ContentType="application/vnd.ms-office.chartstyle+xml"/>
  <Override PartName="/ppt/charts/colors1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8" r:id="rId6"/>
    <p:sldId id="265" r:id="rId7"/>
    <p:sldId id="267" r:id="rId8"/>
    <p:sldId id="261"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303" r:id="rId24"/>
    <p:sldId id="288" r:id="rId25"/>
    <p:sldId id="289" r:id="rId26"/>
    <p:sldId id="290" r:id="rId27"/>
    <p:sldId id="291" r:id="rId28"/>
    <p:sldId id="292" r:id="rId29"/>
    <p:sldId id="294" r:id="rId30"/>
    <p:sldId id="295" r:id="rId31"/>
    <p:sldId id="296" r:id="rId32"/>
    <p:sldId id="297" r:id="rId33"/>
    <p:sldId id="298" r:id="rId34"/>
    <p:sldId id="299" r:id="rId35"/>
    <p:sldId id="300" r:id="rId36"/>
    <p:sldId id="301" r:id="rId37"/>
    <p:sldId id="302" r:id="rId38"/>
    <p:sldId id="304" r:id="rId39"/>
    <p:sldId id="285" r:id="rId40"/>
    <p:sldId id="270" r:id="rId41"/>
  </p:sldIdLst>
  <p:sldSz cx="18288000" cy="10287000"/>
  <p:notesSz cx="6858000" cy="9144000"/>
  <p:embeddedFontLst>
    <p:embeddedFont>
      <p:font typeface="Aptos Narrow" panose="020B000402020202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932556-3BA8-4F06-AB6D-0E4C14951613}" v="357" dt="2026-02-14T17:20:41.4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4622" autoAdjust="0"/>
  </p:normalViewPr>
  <p:slideViewPr>
    <p:cSldViewPr>
      <p:cViewPr varScale="1">
        <p:scale>
          <a:sx n="39" d="100"/>
          <a:sy n="39" d="100"/>
        </p:scale>
        <p:origin x="90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100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gyan Maharana" userId="573d829603a50322" providerId="LiveId" clId="{03E338C6-0853-406B-A6D7-1D565A5AF161}"/>
    <pc:docChg chg="undo custSel addSld delSld modSld sldOrd">
      <pc:chgData name="Pragyan Maharana" userId="573d829603a50322" providerId="LiveId" clId="{03E338C6-0853-406B-A6D7-1D565A5AF161}" dt="2026-02-14T17:19:18.832" v="2071" actId="14100"/>
      <pc:docMkLst>
        <pc:docMk/>
      </pc:docMkLst>
      <pc:sldChg chg="addSp delSp modSp mod">
        <pc:chgData name="Pragyan Maharana" userId="573d829603a50322" providerId="LiveId" clId="{03E338C6-0853-406B-A6D7-1D565A5AF161}" dt="2026-02-13T17:45:42.523" v="27" actId="478"/>
        <pc:sldMkLst>
          <pc:docMk/>
          <pc:sldMk cId="0" sldId="256"/>
        </pc:sldMkLst>
        <pc:spChg chg="del">
          <ac:chgData name="Pragyan Maharana" userId="573d829603a50322" providerId="LiveId" clId="{03E338C6-0853-406B-A6D7-1D565A5AF161}" dt="2026-02-13T17:43:36.235" v="0" actId="478"/>
          <ac:spMkLst>
            <pc:docMk/>
            <pc:sldMk cId="0" sldId="256"/>
            <ac:spMk id="6" creationId="{00000000-0000-0000-0000-000000000000}"/>
          </ac:spMkLst>
        </pc:spChg>
        <pc:spChg chg="mod">
          <ac:chgData name="Pragyan Maharana" userId="573d829603a50322" providerId="LiveId" clId="{03E338C6-0853-406B-A6D7-1D565A5AF161}" dt="2026-02-13T17:45:15.844" v="22" actId="403"/>
          <ac:spMkLst>
            <pc:docMk/>
            <pc:sldMk cId="0" sldId="256"/>
            <ac:spMk id="8" creationId="{00000000-0000-0000-0000-000000000000}"/>
          </ac:spMkLst>
        </pc:spChg>
        <pc:spChg chg="mod">
          <ac:chgData name="Pragyan Maharana" userId="573d829603a50322" providerId="LiveId" clId="{03E338C6-0853-406B-A6D7-1D565A5AF161}" dt="2026-02-13T17:45:36.982" v="26" actId="20577"/>
          <ac:spMkLst>
            <pc:docMk/>
            <pc:sldMk cId="0" sldId="256"/>
            <ac:spMk id="9" creationId="{00000000-0000-0000-0000-000000000000}"/>
          </ac:spMkLst>
        </pc:spChg>
        <pc:spChg chg="add del mod">
          <ac:chgData name="Pragyan Maharana" userId="573d829603a50322" providerId="LiveId" clId="{03E338C6-0853-406B-A6D7-1D565A5AF161}" dt="2026-02-13T17:45:42.523" v="27" actId="478"/>
          <ac:spMkLst>
            <pc:docMk/>
            <pc:sldMk cId="0" sldId="256"/>
            <ac:spMk id="11" creationId="{71946F20-ABBF-37D0-BF02-7195A261E58C}"/>
          </ac:spMkLst>
        </pc:spChg>
      </pc:sldChg>
      <pc:sldChg chg="delSp del mod">
        <pc:chgData name="Pragyan Maharana" userId="573d829603a50322" providerId="LiveId" clId="{03E338C6-0853-406B-A6D7-1D565A5AF161}" dt="2026-02-13T17:48:56.644" v="54" actId="47"/>
        <pc:sldMkLst>
          <pc:docMk/>
          <pc:sldMk cId="0" sldId="257"/>
        </pc:sldMkLst>
        <pc:spChg chg="del">
          <ac:chgData name="Pragyan Maharana" userId="573d829603a50322" providerId="LiveId" clId="{03E338C6-0853-406B-A6D7-1D565A5AF161}" dt="2026-02-13T17:45:55.801" v="29" actId="478"/>
          <ac:spMkLst>
            <pc:docMk/>
            <pc:sldMk cId="0" sldId="257"/>
            <ac:spMk id="6" creationId="{00000000-0000-0000-0000-000000000000}"/>
          </ac:spMkLst>
        </pc:spChg>
        <pc:spChg chg="del">
          <ac:chgData name="Pragyan Maharana" userId="573d829603a50322" providerId="LiveId" clId="{03E338C6-0853-406B-A6D7-1D565A5AF161}" dt="2026-02-13T17:45:53.934" v="28" actId="478"/>
          <ac:spMkLst>
            <pc:docMk/>
            <pc:sldMk cId="0" sldId="257"/>
            <ac:spMk id="8" creationId="{00000000-0000-0000-0000-000000000000}"/>
          </ac:spMkLst>
        </pc:spChg>
      </pc:sldChg>
      <pc:sldChg chg="delSp modSp mod">
        <pc:chgData name="Pragyan Maharana" userId="573d829603a50322" providerId="LiveId" clId="{03E338C6-0853-406B-A6D7-1D565A5AF161}" dt="2026-02-13T17:49:57.505" v="66" actId="1076"/>
        <pc:sldMkLst>
          <pc:docMk/>
          <pc:sldMk cId="0" sldId="258"/>
        </pc:sldMkLst>
        <pc:spChg chg="mod">
          <ac:chgData name="Pragyan Maharana" userId="573d829603a50322" providerId="LiveId" clId="{03E338C6-0853-406B-A6D7-1D565A5AF161}" dt="2026-02-13T17:48:23.150" v="48" actId="1076"/>
          <ac:spMkLst>
            <pc:docMk/>
            <pc:sldMk cId="0" sldId="258"/>
            <ac:spMk id="2" creationId="{00000000-0000-0000-0000-000000000000}"/>
          </ac:spMkLst>
        </pc:spChg>
        <pc:spChg chg="mod">
          <ac:chgData name="Pragyan Maharana" userId="573d829603a50322" providerId="LiveId" clId="{03E338C6-0853-406B-A6D7-1D565A5AF161}" dt="2026-02-13T17:49:57.505" v="66" actId="1076"/>
          <ac:spMkLst>
            <pc:docMk/>
            <pc:sldMk cId="0" sldId="258"/>
            <ac:spMk id="3" creationId="{00000000-0000-0000-0000-000000000000}"/>
          </ac:spMkLst>
        </pc:spChg>
        <pc:spChg chg="mod">
          <ac:chgData name="Pragyan Maharana" userId="573d829603a50322" providerId="LiveId" clId="{03E338C6-0853-406B-A6D7-1D565A5AF161}" dt="2026-02-13T17:48:49.682" v="53" actId="14100"/>
          <ac:spMkLst>
            <pc:docMk/>
            <pc:sldMk cId="0" sldId="258"/>
            <ac:spMk id="4" creationId="{00000000-0000-0000-0000-000000000000}"/>
          </ac:spMkLst>
        </pc:spChg>
        <pc:spChg chg="del">
          <ac:chgData name="Pragyan Maharana" userId="573d829603a50322" providerId="LiveId" clId="{03E338C6-0853-406B-A6D7-1D565A5AF161}" dt="2026-02-13T17:46:08.790" v="31" actId="478"/>
          <ac:spMkLst>
            <pc:docMk/>
            <pc:sldMk cId="0" sldId="258"/>
            <ac:spMk id="5" creationId="{00000000-0000-0000-0000-000000000000}"/>
          </ac:spMkLst>
        </pc:spChg>
        <pc:spChg chg="del">
          <ac:chgData name="Pragyan Maharana" userId="573d829603a50322" providerId="LiveId" clId="{03E338C6-0853-406B-A6D7-1D565A5AF161}" dt="2026-02-13T17:48:12.432" v="45" actId="478"/>
          <ac:spMkLst>
            <pc:docMk/>
            <pc:sldMk cId="0" sldId="258"/>
            <ac:spMk id="6" creationId="{00000000-0000-0000-0000-000000000000}"/>
          </ac:spMkLst>
        </pc:spChg>
        <pc:spChg chg="del">
          <ac:chgData name="Pragyan Maharana" userId="573d829603a50322" providerId="LiveId" clId="{03E338C6-0853-406B-A6D7-1D565A5AF161}" dt="2026-02-13T17:46:06.804" v="30" actId="478"/>
          <ac:spMkLst>
            <pc:docMk/>
            <pc:sldMk cId="0" sldId="258"/>
            <ac:spMk id="7" creationId="{00000000-0000-0000-0000-000000000000}"/>
          </ac:spMkLst>
        </pc:spChg>
      </pc:sldChg>
      <pc:sldChg chg="delSp modSp mod">
        <pc:chgData name="Pragyan Maharana" userId="573d829603a50322" providerId="LiveId" clId="{03E338C6-0853-406B-A6D7-1D565A5AF161}" dt="2026-02-13T17:50:57.760" v="82" actId="403"/>
        <pc:sldMkLst>
          <pc:docMk/>
          <pc:sldMk cId="0" sldId="259"/>
        </pc:sldMkLst>
        <pc:spChg chg="mod">
          <ac:chgData name="Pragyan Maharana" userId="573d829603a50322" providerId="LiveId" clId="{03E338C6-0853-406B-A6D7-1D565A5AF161}" dt="2026-02-13T17:50:03.231" v="67" actId="14100"/>
          <ac:spMkLst>
            <pc:docMk/>
            <pc:sldMk cId="0" sldId="259"/>
            <ac:spMk id="3" creationId="{00000000-0000-0000-0000-000000000000}"/>
          </ac:spMkLst>
        </pc:spChg>
        <pc:spChg chg="mod">
          <ac:chgData name="Pragyan Maharana" userId="573d829603a50322" providerId="LiveId" clId="{03E338C6-0853-406B-A6D7-1D565A5AF161}" dt="2026-02-13T17:50:57.760" v="82" actId="403"/>
          <ac:spMkLst>
            <pc:docMk/>
            <pc:sldMk cId="0" sldId="259"/>
            <ac:spMk id="4" creationId="{00000000-0000-0000-0000-000000000000}"/>
          </ac:spMkLst>
        </pc:spChg>
        <pc:spChg chg="del">
          <ac:chgData name="Pragyan Maharana" userId="573d829603a50322" providerId="LiveId" clId="{03E338C6-0853-406B-A6D7-1D565A5AF161}" dt="2026-02-13T17:49:38.058" v="62" actId="478"/>
          <ac:spMkLst>
            <pc:docMk/>
            <pc:sldMk cId="0" sldId="259"/>
            <ac:spMk id="6" creationId="{00000000-0000-0000-0000-000000000000}"/>
          </ac:spMkLst>
        </pc:spChg>
        <pc:spChg chg="del mod">
          <ac:chgData name="Pragyan Maharana" userId="573d829603a50322" providerId="LiveId" clId="{03E338C6-0853-406B-A6D7-1D565A5AF161}" dt="2026-02-13T17:49:45.700" v="64" actId="478"/>
          <ac:spMkLst>
            <pc:docMk/>
            <pc:sldMk cId="0" sldId="259"/>
            <ac:spMk id="7" creationId="{00000000-0000-0000-0000-000000000000}"/>
          </ac:spMkLst>
        </pc:spChg>
        <pc:spChg chg="del">
          <ac:chgData name="Pragyan Maharana" userId="573d829603a50322" providerId="LiveId" clId="{03E338C6-0853-406B-A6D7-1D565A5AF161}" dt="2026-02-13T17:49:38.058" v="62" actId="478"/>
          <ac:spMkLst>
            <pc:docMk/>
            <pc:sldMk cId="0" sldId="259"/>
            <ac:spMk id="8" creationId="{00000000-0000-0000-0000-000000000000}"/>
          </ac:spMkLst>
        </pc:spChg>
      </pc:sldChg>
      <pc:sldChg chg="delSp modSp mod">
        <pc:chgData name="Pragyan Maharana" userId="573d829603a50322" providerId="LiveId" clId="{03E338C6-0853-406B-A6D7-1D565A5AF161}" dt="2026-02-13T17:54:55.026" v="134" actId="20577"/>
        <pc:sldMkLst>
          <pc:docMk/>
          <pc:sldMk cId="0" sldId="260"/>
        </pc:sldMkLst>
        <pc:spChg chg="mod">
          <ac:chgData name="Pragyan Maharana" userId="573d829603a50322" providerId="LiveId" clId="{03E338C6-0853-406B-A6D7-1D565A5AF161}" dt="2026-02-13T17:53:14.176" v="104" actId="1076"/>
          <ac:spMkLst>
            <pc:docMk/>
            <pc:sldMk cId="0" sldId="260"/>
            <ac:spMk id="2" creationId="{00000000-0000-0000-0000-000000000000}"/>
          </ac:spMkLst>
        </pc:spChg>
        <pc:spChg chg="mod">
          <ac:chgData name="Pragyan Maharana" userId="573d829603a50322" providerId="LiveId" clId="{03E338C6-0853-406B-A6D7-1D565A5AF161}" dt="2026-02-13T17:53:31.350" v="108" actId="1076"/>
          <ac:spMkLst>
            <pc:docMk/>
            <pc:sldMk cId="0" sldId="260"/>
            <ac:spMk id="3" creationId="{00000000-0000-0000-0000-000000000000}"/>
          </ac:spMkLst>
        </pc:spChg>
        <pc:spChg chg="mod">
          <ac:chgData name="Pragyan Maharana" userId="573d829603a50322" providerId="LiveId" clId="{03E338C6-0853-406B-A6D7-1D565A5AF161}" dt="2026-02-13T17:54:55.026" v="134" actId="20577"/>
          <ac:spMkLst>
            <pc:docMk/>
            <pc:sldMk cId="0" sldId="260"/>
            <ac:spMk id="4" creationId="{00000000-0000-0000-0000-000000000000}"/>
          </ac:spMkLst>
        </pc:spChg>
        <pc:spChg chg="del">
          <ac:chgData name="Pragyan Maharana" userId="573d829603a50322" providerId="LiveId" clId="{03E338C6-0853-406B-A6D7-1D565A5AF161}" dt="2026-02-13T17:52:29.290" v="85" actId="478"/>
          <ac:spMkLst>
            <pc:docMk/>
            <pc:sldMk cId="0" sldId="260"/>
            <ac:spMk id="5" creationId="{00000000-0000-0000-0000-000000000000}"/>
          </ac:spMkLst>
        </pc:spChg>
        <pc:spChg chg="del">
          <ac:chgData name="Pragyan Maharana" userId="573d829603a50322" providerId="LiveId" clId="{03E338C6-0853-406B-A6D7-1D565A5AF161}" dt="2026-02-13T17:52:55.973" v="100" actId="478"/>
          <ac:spMkLst>
            <pc:docMk/>
            <pc:sldMk cId="0" sldId="260"/>
            <ac:spMk id="6" creationId="{00000000-0000-0000-0000-000000000000}"/>
          </ac:spMkLst>
        </pc:spChg>
        <pc:spChg chg="del">
          <ac:chgData name="Pragyan Maharana" userId="573d829603a50322" providerId="LiveId" clId="{03E338C6-0853-406B-A6D7-1D565A5AF161}" dt="2026-02-13T17:52:29.290" v="85" actId="478"/>
          <ac:spMkLst>
            <pc:docMk/>
            <pc:sldMk cId="0" sldId="260"/>
            <ac:spMk id="7" creationId="{00000000-0000-0000-0000-000000000000}"/>
          </ac:spMkLst>
        </pc:spChg>
      </pc:sldChg>
      <pc:sldChg chg="addSp delSp modSp mod">
        <pc:chgData name="Pragyan Maharana" userId="573d829603a50322" providerId="LiveId" clId="{03E338C6-0853-406B-A6D7-1D565A5AF161}" dt="2026-02-14T09:46:40.327" v="784" actId="20577"/>
        <pc:sldMkLst>
          <pc:docMk/>
          <pc:sldMk cId="0" sldId="261"/>
        </pc:sldMkLst>
        <pc:spChg chg="del">
          <ac:chgData name="Pragyan Maharana" userId="573d829603a50322" providerId="LiveId" clId="{03E338C6-0853-406B-A6D7-1D565A5AF161}" dt="2026-02-14T09:29:23.152" v="432" actId="478"/>
          <ac:spMkLst>
            <pc:docMk/>
            <pc:sldMk cId="0" sldId="261"/>
            <ac:spMk id="3" creationId="{00000000-0000-0000-0000-000000000000}"/>
          </ac:spMkLst>
        </pc:spChg>
        <pc:spChg chg="del">
          <ac:chgData name="Pragyan Maharana" userId="573d829603a50322" providerId="LiveId" clId="{03E338C6-0853-406B-A6D7-1D565A5AF161}" dt="2026-02-14T09:29:25.921" v="433" actId="478"/>
          <ac:spMkLst>
            <pc:docMk/>
            <pc:sldMk cId="0" sldId="261"/>
            <ac:spMk id="4" creationId="{00000000-0000-0000-0000-000000000000}"/>
          </ac:spMkLst>
        </pc:spChg>
        <pc:spChg chg="mod">
          <ac:chgData name="Pragyan Maharana" userId="573d829603a50322" providerId="LiveId" clId="{03E338C6-0853-406B-A6D7-1D565A5AF161}" dt="2026-02-14T09:30:42.384" v="455" actId="404"/>
          <ac:spMkLst>
            <pc:docMk/>
            <pc:sldMk cId="0" sldId="261"/>
            <ac:spMk id="5" creationId="{00000000-0000-0000-0000-000000000000}"/>
          </ac:spMkLst>
        </pc:spChg>
        <pc:spChg chg="del">
          <ac:chgData name="Pragyan Maharana" userId="573d829603a50322" providerId="LiveId" clId="{03E338C6-0853-406B-A6D7-1D565A5AF161}" dt="2026-02-14T09:29:30.895" v="434" actId="478"/>
          <ac:spMkLst>
            <pc:docMk/>
            <pc:sldMk cId="0" sldId="261"/>
            <ac:spMk id="6" creationId="{00000000-0000-0000-0000-000000000000}"/>
          </ac:spMkLst>
        </pc:spChg>
        <pc:spChg chg="del mod">
          <ac:chgData name="Pragyan Maharana" userId="573d829603a50322" providerId="LiveId" clId="{03E338C6-0853-406B-A6D7-1D565A5AF161}" dt="2026-02-14T09:29:49.333" v="442" actId="478"/>
          <ac:spMkLst>
            <pc:docMk/>
            <pc:sldMk cId="0" sldId="261"/>
            <ac:spMk id="7" creationId="{00000000-0000-0000-0000-000000000000}"/>
          </ac:spMkLst>
        </pc:spChg>
        <pc:spChg chg="del">
          <ac:chgData name="Pragyan Maharana" userId="573d829603a50322" providerId="LiveId" clId="{03E338C6-0853-406B-A6D7-1D565A5AF161}" dt="2026-02-14T09:29:20.590" v="431" actId="478"/>
          <ac:spMkLst>
            <pc:docMk/>
            <pc:sldMk cId="0" sldId="261"/>
            <ac:spMk id="8" creationId="{00000000-0000-0000-0000-000000000000}"/>
          </ac:spMkLst>
        </pc:spChg>
        <pc:spChg chg="add mod">
          <ac:chgData name="Pragyan Maharana" userId="573d829603a50322" providerId="LiveId" clId="{03E338C6-0853-406B-A6D7-1D565A5AF161}" dt="2026-02-14T09:46:40.327" v="784" actId="20577"/>
          <ac:spMkLst>
            <pc:docMk/>
            <pc:sldMk cId="0" sldId="261"/>
            <ac:spMk id="10" creationId="{2B8C7ACB-F08F-749B-BE62-A0FE46C16EE7}"/>
          </ac:spMkLst>
        </pc:spChg>
        <pc:graphicFrameChg chg="add del mod">
          <ac:chgData name="Pragyan Maharana" userId="573d829603a50322" providerId="LiveId" clId="{03E338C6-0853-406B-A6D7-1D565A5AF161}" dt="2026-02-14T09:40:46.156" v="559" actId="478"/>
          <ac:graphicFrameMkLst>
            <pc:docMk/>
            <pc:sldMk cId="0" sldId="261"/>
            <ac:graphicFrameMk id="9" creationId="{280A52E2-7DB4-899B-3B11-5B9BF42AC3FD}"/>
          </ac:graphicFrameMkLst>
        </pc:graphicFrameChg>
        <pc:graphicFrameChg chg="add mod">
          <ac:chgData name="Pragyan Maharana" userId="573d829603a50322" providerId="LiveId" clId="{03E338C6-0853-406B-A6D7-1D565A5AF161}" dt="2026-02-14T09:45:53.788" v="699" actId="207"/>
          <ac:graphicFrameMkLst>
            <pc:docMk/>
            <pc:sldMk cId="0" sldId="261"/>
            <ac:graphicFrameMk id="11" creationId="{280A52E2-7DB4-899B-3B11-5B9BF42AC3FD}"/>
          </ac:graphicFrameMkLst>
        </pc:graphicFrameChg>
        <pc:cxnChg chg="add mod">
          <ac:chgData name="Pragyan Maharana" userId="573d829603a50322" providerId="LiveId" clId="{03E338C6-0853-406B-A6D7-1D565A5AF161}" dt="2026-02-14T09:43:21.622" v="677" actId="1076"/>
          <ac:cxnSpMkLst>
            <pc:docMk/>
            <pc:sldMk cId="0" sldId="261"/>
            <ac:cxnSpMk id="13" creationId="{9B1DD376-E906-9B7E-740C-107685702648}"/>
          </ac:cxnSpMkLst>
        </pc:cxnChg>
      </pc:sldChg>
      <pc:sldChg chg="del">
        <pc:chgData name="Pragyan Maharana" userId="573d829603a50322" providerId="LiveId" clId="{03E338C6-0853-406B-A6D7-1D565A5AF161}" dt="2026-02-14T13:11:53.998" v="1758" actId="47"/>
        <pc:sldMkLst>
          <pc:docMk/>
          <pc:sldMk cId="0" sldId="262"/>
        </pc:sldMkLst>
      </pc:sldChg>
      <pc:sldChg chg="del">
        <pc:chgData name="Pragyan Maharana" userId="573d829603a50322" providerId="LiveId" clId="{03E338C6-0853-406B-A6D7-1D565A5AF161}" dt="2026-02-14T13:11:53.998" v="1758" actId="47"/>
        <pc:sldMkLst>
          <pc:docMk/>
          <pc:sldMk cId="0" sldId="263"/>
        </pc:sldMkLst>
      </pc:sldChg>
      <pc:sldChg chg="del">
        <pc:chgData name="Pragyan Maharana" userId="573d829603a50322" providerId="LiveId" clId="{03E338C6-0853-406B-A6D7-1D565A5AF161}" dt="2026-02-14T13:11:53.998" v="1758" actId="47"/>
        <pc:sldMkLst>
          <pc:docMk/>
          <pc:sldMk cId="0" sldId="264"/>
        </pc:sldMkLst>
      </pc:sldChg>
      <pc:sldChg chg="addSp delSp modSp mod ord">
        <pc:chgData name="Pragyan Maharana" userId="573d829603a50322" providerId="LiveId" clId="{03E338C6-0853-406B-A6D7-1D565A5AF161}" dt="2026-02-14T17:19:18.832" v="2071" actId="14100"/>
        <pc:sldMkLst>
          <pc:docMk/>
          <pc:sldMk cId="0" sldId="265"/>
        </pc:sldMkLst>
        <pc:spChg chg="del">
          <ac:chgData name="Pragyan Maharana" userId="573d829603a50322" providerId="LiveId" clId="{03E338C6-0853-406B-A6D7-1D565A5AF161}" dt="2026-02-13T18:03:34.536" v="166" actId="478"/>
          <ac:spMkLst>
            <pc:docMk/>
            <pc:sldMk cId="0" sldId="265"/>
            <ac:spMk id="2" creationId="{00000000-0000-0000-0000-000000000000}"/>
          </ac:spMkLst>
        </pc:spChg>
        <pc:spChg chg="mod">
          <ac:chgData name="Pragyan Maharana" userId="573d829603a50322" providerId="LiveId" clId="{03E338C6-0853-406B-A6D7-1D565A5AF161}" dt="2026-02-13T18:04:47.367" v="197" actId="20577"/>
          <ac:spMkLst>
            <pc:docMk/>
            <pc:sldMk cId="0" sldId="265"/>
            <ac:spMk id="3" creationId="{00000000-0000-0000-0000-000000000000}"/>
          </ac:spMkLst>
        </pc:spChg>
        <pc:spChg chg="del mod">
          <ac:chgData name="Pragyan Maharana" userId="573d829603a50322" providerId="LiveId" clId="{03E338C6-0853-406B-A6D7-1D565A5AF161}" dt="2026-02-13T18:03:47.129" v="175" actId="478"/>
          <ac:spMkLst>
            <pc:docMk/>
            <pc:sldMk cId="0" sldId="265"/>
            <ac:spMk id="4" creationId="{00000000-0000-0000-0000-000000000000}"/>
          </ac:spMkLst>
        </pc:spChg>
        <pc:spChg chg="del">
          <ac:chgData name="Pragyan Maharana" userId="573d829603a50322" providerId="LiveId" clId="{03E338C6-0853-406B-A6D7-1D565A5AF161}" dt="2026-02-13T18:04:14.369" v="180" actId="478"/>
          <ac:spMkLst>
            <pc:docMk/>
            <pc:sldMk cId="0" sldId="265"/>
            <ac:spMk id="6" creationId="{00000000-0000-0000-0000-000000000000}"/>
          </ac:spMkLst>
        </pc:spChg>
        <pc:spChg chg="del">
          <ac:chgData name="Pragyan Maharana" userId="573d829603a50322" providerId="LiveId" clId="{03E338C6-0853-406B-A6D7-1D565A5AF161}" dt="2026-02-13T18:03:50.706" v="176" actId="478"/>
          <ac:spMkLst>
            <pc:docMk/>
            <pc:sldMk cId="0" sldId="265"/>
            <ac:spMk id="7" creationId="{00000000-0000-0000-0000-000000000000}"/>
          </ac:spMkLst>
        </pc:spChg>
        <pc:spChg chg="del">
          <ac:chgData name="Pragyan Maharana" userId="573d829603a50322" providerId="LiveId" clId="{03E338C6-0853-406B-A6D7-1D565A5AF161}" dt="2026-02-13T18:04:11.733" v="179" actId="478"/>
          <ac:spMkLst>
            <pc:docMk/>
            <pc:sldMk cId="0" sldId="265"/>
            <ac:spMk id="8" creationId="{00000000-0000-0000-0000-000000000000}"/>
          </ac:spMkLst>
        </pc:spChg>
        <pc:spChg chg="add mod">
          <ac:chgData name="Pragyan Maharana" userId="573d829603a50322" providerId="LiveId" clId="{03E338C6-0853-406B-A6D7-1D565A5AF161}" dt="2026-02-13T18:18:54.943" v="429" actId="113"/>
          <ac:spMkLst>
            <pc:docMk/>
            <pc:sldMk cId="0" sldId="265"/>
            <ac:spMk id="14" creationId="{A56BF470-61F8-1A6B-D9F7-B54B1BE640A3}"/>
          </ac:spMkLst>
        </pc:spChg>
        <pc:spChg chg="add mod">
          <ac:chgData name="Pragyan Maharana" userId="573d829603a50322" providerId="LiveId" clId="{03E338C6-0853-406B-A6D7-1D565A5AF161}" dt="2026-02-13T18:17:34.197" v="419" actId="207"/>
          <ac:spMkLst>
            <pc:docMk/>
            <pc:sldMk cId="0" sldId="265"/>
            <ac:spMk id="15" creationId="{6CB2B634-9526-C766-3A02-6A860E6A7ECB}"/>
          </ac:spMkLst>
        </pc:spChg>
        <pc:spChg chg="add mod">
          <ac:chgData name="Pragyan Maharana" userId="573d829603a50322" providerId="LiveId" clId="{03E338C6-0853-406B-A6D7-1D565A5AF161}" dt="2026-02-13T18:18:40.534" v="426" actId="113"/>
          <ac:spMkLst>
            <pc:docMk/>
            <pc:sldMk cId="0" sldId="265"/>
            <ac:spMk id="16" creationId="{19EA2A8D-ECA9-5428-4A3A-21F0CABB078F}"/>
          </ac:spMkLst>
        </pc:spChg>
        <pc:spChg chg="add mod">
          <ac:chgData name="Pragyan Maharana" userId="573d829603a50322" providerId="LiveId" clId="{03E338C6-0853-406B-A6D7-1D565A5AF161}" dt="2026-02-13T18:17:44.402" v="422" actId="207"/>
          <ac:spMkLst>
            <pc:docMk/>
            <pc:sldMk cId="0" sldId="265"/>
            <ac:spMk id="17" creationId="{8296B4DB-FB12-1DAA-0717-0C43CFAA6141}"/>
          </ac:spMkLst>
        </pc:spChg>
        <pc:spChg chg="add mod">
          <ac:chgData name="Pragyan Maharana" userId="573d829603a50322" providerId="LiveId" clId="{03E338C6-0853-406B-A6D7-1D565A5AF161}" dt="2026-02-13T18:18:51.568" v="428" actId="113"/>
          <ac:spMkLst>
            <pc:docMk/>
            <pc:sldMk cId="0" sldId="265"/>
            <ac:spMk id="18" creationId="{F2F68C1F-6F21-BADD-0520-006739A0F687}"/>
          </ac:spMkLst>
        </pc:spChg>
        <pc:spChg chg="add mod">
          <ac:chgData name="Pragyan Maharana" userId="573d829603a50322" providerId="LiveId" clId="{03E338C6-0853-406B-A6D7-1D565A5AF161}" dt="2026-02-13T18:17:37.852" v="420" actId="207"/>
          <ac:spMkLst>
            <pc:docMk/>
            <pc:sldMk cId="0" sldId="265"/>
            <ac:spMk id="19" creationId="{0A3284E3-FB82-8BC9-69FA-8D1A6ABA0665}"/>
          </ac:spMkLst>
        </pc:spChg>
        <pc:spChg chg="add mod">
          <ac:chgData name="Pragyan Maharana" userId="573d829603a50322" providerId="LiveId" clId="{03E338C6-0853-406B-A6D7-1D565A5AF161}" dt="2026-02-13T18:18:59.148" v="430" actId="113"/>
          <ac:spMkLst>
            <pc:docMk/>
            <pc:sldMk cId="0" sldId="265"/>
            <ac:spMk id="20" creationId="{76D7479A-11E2-168F-8115-AC871DE7A7CF}"/>
          </ac:spMkLst>
        </pc:spChg>
        <pc:spChg chg="add mod">
          <ac:chgData name="Pragyan Maharana" userId="573d829603a50322" providerId="LiveId" clId="{03E338C6-0853-406B-A6D7-1D565A5AF161}" dt="2026-02-13T18:17:30.609" v="418" actId="207"/>
          <ac:spMkLst>
            <pc:docMk/>
            <pc:sldMk cId="0" sldId="265"/>
            <ac:spMk id="21" creationId="{930E57C1-2684-0FA6-9501-60838EF7F89B}"/>
          </ac:spMkLst>
        </pc:spChg>
        <pc:spChg chg="add mod">
          <ac:chgData name="Pragyan Maharana" userId="573d829603a50322" providerId="LiveId" clId="{03E338C6-0853-406B-A6D7-1D565A5AF161}" dt="2026-02-13T18:18:45.925" v="427" actId="113"/>
          <ac:spMkLst>
            <pc:docMk/>
            <pc:sldMk cId="0" sldId="265"/>
            <ac:spMk id="22" creationId="{FBE21D25-AC50-EAE2-23C3-5391E81794EA}"/>
          </ac:spMkLst>
        </pc:spChg>
        <pc:spChg chg="add mod">
          <ac:chgData name="Pragyan Maharana" userId="573d829603a50322" providerId="LiveId" clId="{03E338C6-0853-406B-A6D7-1D565A5AF161}" dt="2026-02-13T18:17:41.258" v="421" actId="207"/>
          <ac:spMkLst>
            <pc:docMk/>
            <pc:sldMk cId="0" sldId="265"/>
            <ac:spMk id="23" creationId="{9F8B6DDC-0747-DE50-9EFB-99A008B5C89A}"/>
          </ac:spMkLst>
        </pc:spChg>
        <pc:grpChg chg="mod">
          <ac:chgData name="Pragyan Maharana" userId="573d829603a50322" providerId="LiveId" clId="{03E338C6-0853-406B-A6D7-1D565A5AF161}" dt="2026-02-14T17:19:18.832" v="2071" actId="14100"/>
          <ac:grpSpMkLst>
            <pc:docMk/>
            <pc:sldMk cId="0" sldId="265"/>
            <ac:grpSpMk id="9" creationId="{4367E72F-0B35-194A-661A-622A81D53889}"/>
          </ac:grpSpMkLst>
        </pc:grpChg>
        <pc:grpChg chg="mod">
          <ac:chgData name="Pragyan Maharana" userId="573d829603a50322" providerId="LiveId" clId="{03E338C6-0853-406B-A6D7-1D565A5AF161}" dt="2026-02-13T18:17:30.609" v="418" actId="207"/>
          <ac:grpSpMkLst>
            <pc:docMk/>
            <pc:sldMk cId="0" sldId="265"/>
            <ac:grpSpMk id="10" creationId="{D4564F84-97C8-15D6-A167-64313718D821}"/>
          </ac:grpSpMkLst>
        </pc:grpChg>
        <pc:grpChg chg="mod">
          <ac:chgData name="Pragyan Maharana" userId="573d829603a50322" providerId="LiveId" clId="{03E338C6-0853-406B-A6D7-1D565A5AF161}" dt="2026-02-13T18:17:37.852" v="420" actId="207"/>
          <ac:grpSpMkLst>
            <pc:docMk/>
            <pc:sldMk cId="0" sldId="265"/>
            <ac:grpSpMk id="11" creationId="{6E3796EB-29C3-1B6E-5C17-D58081315E75}"/>
          </ac:grpSpMkLst>
        </pc:grpChg>
        <pc:grpChg chg="mod">
          <ac:chgData name="Pragyan Maharana" userId="573d829603a50322" providerId="LiveId" clId="{03E338C6-0853-406B-A6D7-1D565A5AF161}" dt="2026-02-13T18:17:44.402" v="422" actId="207"/>
          <ac:grpSpMkLst>
            <pc:docMk/>
            <pc:sldMk cId="0" sldId="265"/>
            <ac:grpSpMk id="12" creationId="{67A52CC9-CEE2-DE84-76CC-2C47C8CE18A1}"/>
          </ac:grpSpMkLst>
        </pc:grpChg>
        <pc:grpChg chg="mod">
          <ac:chgData name="Pragyan Maharana" userId="573d829603a50322" providerId="LiveId" clId="{03E338C6-0853-406B-A6D7-1D565A5AF161}" dt="2026-02-13T18:17:34.197" v="419" actId="207"/>
          <ac:grpSpMkLst>
            <pc:docMk/>
            <pc:sldMk cId="0" sldId="265"/>
            <ac:grpSpMk id="13" creationId="{E4E52B27-03FB-2DD1-F01F-EFA448FDE637}"/>
          </ac:grpSpMkLst>
        </pc:grpChg>
        <pc:graphicFrameChg chg="add mod modGraphic">
          <ac:chgData name="Pragyan Maharana" userId="573d829603a50322" providerId="LiveId" clId="{03E338C6-0853-406B-A6D7-1D565A5AF161}" dt="2026-02-13T18:17:54.264" v="423" actId="14100"/>
          <ac:graphicFrameMkLst>
            <pc:docMk/>
            <pc:sldMk cId="0" sldId="265"/>
            <ac:graphicFrameMk id="24" creationId="{78290618-E51B-1DC8-0707-94FB59100694}"/>
          </ac:graphicFrameMkLst>
        </pc:graphicFrameChg>
      </pc:sldChg>
      <pc:sldChg chg="del">
        <pc:chgData name="Pragyan Maharana" userId="573d829603a50322" providerId="LiveId" clId="{03E338C6-0853-406B-A6D7-1D565A5AF161}" dt="2026-02-14T13:11:53.998" v="1758" actId="47"/>
        <pc:sldMkLst>
          <pc:docMk/>
          <pc:sldMk cId="0" sldId="266"/>
        </pc:sldMkLst>
      </pc:sldChg>
      <pc:sldChg chg="delSp modSp mod ord">
        <pc:chgData name="Pragyan Maharana" userId="573d829603a50322" providerId="LiveId" clId="{03E338C6-0853-406B-A6D7-1D565A5AF161}" dt="2026-02-14T09:32:15.875" v="516" actId="403"/>
        <pc:sldMkLst>
          <pc:docMk/>
          <pc:sldMk cId="0" sldId="267"/>
        </pc:sldMkLst>
        <pc:spChg chg="mod">
          <ac:chgData name="Pragyan Maharana" userId="573d829603a50322" providerId="LiveId" clId="{03E338C6-0853-406B-A6D7-1D565A5AF161}" dt="2026-02-14T09:31:20.814" v="487" actId="20577"/>
          <ac:spMkLst>
            <pc:docMk/>
            <pc:sldMk cId="0" sldId="267"/>
            <ac:spMk id="3" creationId="{00000000-0000-0000-0000-000000000000}"/>
          </ac:spMkLst>
        </pc:spChg>
        <pc:spChg chg="mod">
          <ac:chgData name="Pragyan Maharana" userId="573d829603a50322" providerId="LiveId" clId="{03E338C6-0853-406B-A6D7-1D565A5AF161}" dt="2026-02-14T09:32:15.875" v="516" actId="403"/>
          <ac:spMkLst>
            <pc:docMk/>
            <pc:sldMk cId="0" sldId="267"/>
            <ac:spMk id="4" creationId="{00000000-0000-0000-0000-000000000000}"/>
          </ac:spMkLst>
        </pc:spChg>
        <pc:spChg chg="del">
          <ac:chgData name="Pragyan Maharana" userId="573d829603a50322" providerId="LiveId" clId="{03E338C6-0853-406B-A6D7-1D565A5AF161}" dt="2026-02-14T09:31:54.478" v="510" actId="478"/>
          <ac:spMkLst>
            <pc:docMk/>
            <pc:sldMk cId="0" sldId="267"/>
            <ac:spMk id="5" creationId="{00000000-0000-0000-0000-000000000000}"/>
          </ac:spMkLst>
        </pc:spChg>
        <pc:spChg chg="del">
          <ac:chgData name="Pragyan Maharana" userId="573d829603a50322" providerId="LiveId" clId="{03E338C6-0853-406B-A6D7-1D565A5AF161}" dt="2026-02-14T09:31:45.495" v="509" actId="478"/>
          <ac:spMkLst>
            <pc:docMk/>
            <pc:sldMk cId="0" sldId="267"/>
            <ac:spMk id="6" creationId="{00000000-0000-0000-0000-000000000000}"/>
          </ac:spMkLst>
        </pc:spChg>
        <pc:spChg chg="del">
          <ac:chgData name="Pragyan Maharana" userId="573d829603a50322" providerId="LiveId" clId="{03E338C6-0853-406B-A6D7-1D565A5AF161}" dt="2026-02-14T09:31:54.478" v="510" actId="478"/>
          <ac:spMkLst>
            <pc:docMk/>
            <pc:sldMk cId="0" sldId="267"/>
            <ac:spMk id="7" creationId="{00000000-0000-0000-0000-000000000000}"/>
          </ac:spMkLst>
        </pc:spChg>
      </pc:sldChg>
      <pc:sldChg chg="addSp delSp modSp mod ord">
        <pc:chgData name="Pragyan Maharana" userId="573d829603a50322" providerId="LiveId" clId="{03E338C6-0853-406B-A6D7-1D565A5AF161}" dt="2026-02-13T17:59:32.549" v="165" actId="166"/>
        <pc:sldMkLst>
          <pc:docMk/>
          <pc:sldMk cId="0" sldId="268"/>
        </pc:sldMkLst>
        <pc:spChg chg="mod ord">
          <ac:chgData name="Pragyan Maharana" userId="573d829603a50322" providerId="LiveId" clId="{03E338C6-0853-406B-A6D7-1D565A5AF161}" dt="2026-02-13T17:59:32.549" v="165" actId="166"/>
          <ac:spMkLst>
            <pc:docMk/>
            <pc:sldMk cId="0" sldId="268"/>
            <ac:spMk id="2" creationId="{00000000-0000-0000-0000-000000000000}"/>
          </ac:spMkLst>
        </pc:spChg>
        <pc:spChg chg="mod">
          <ac:chgData name="Pragyan Maharana" userId="573d829603a50322" providerId="LiveId" clId="{03E338C6-0853-406B-A6D7-1D565A5AF161}" dt="2026-02-13T17:56:43.003" v="154" actId="20577"/>
          <ac:spMkLst>
            <pc:docMk/>
            <pc:sldMk cId="0" sldId="268"/>
            <ac:spMk id="3" creationId="{00000000-0000-0000-0000-000000000000}"/>
          </ac:spMkLst>
        </pc:spChg>
        <pc:spChg chg="del">
          <ac:chgData name="Pragyan Maharana" userId="573d829603a50322" providerId="LiveId" clId="{03E338C6-0853-406B-A6D7-1D565A5AF161}" dt="2026-02-13T17:58:47.264" v="155" actId="478"/>
          <ac:spMkLst>
            <pc:docMk/>
            <pc:sldMk cId="0" sldId="268"/>
            <ac:spMk id="4" creationId="{00000000-0000-0000-0000-000000000000}"/>
          </ac:spMkLst>
        </pc:spChg>
        <pc:spChg chg="del">
          <ac:chgData name="Pragyan Maharana" userId="573d829603a50322" providerId="LiveId" clId="{03E338C6-0853-406B-A6D7-1D565A5AF161}" dt="2026-02-13T17:56:14.085" v="141" actId="478"/>
          <ac:spMkLst>
            <pc:docMk/>
            <pc:sldMk cId="0" sldId="268"/>
            <ac:spMk id="6" creationId="{00000000-0000-0000-0000-000000000000}"/>
          </ac:spMkLst>
        </pc:spChg>
        <pc:spChg chg="del">
          <ac:chgData name="Pragyan Maharana" userId="573d829603a50322" providerId="LiveId" clId="{03E338C6-0853-406B-A6D7-1D565A5AF161}" dt="2026-02-13T17:59:12.981" v="162" actId="478"/>
          <ac:spMkLst>
            <pc:docMk/>
            <pc:sldMk cId="0" sldId="268"/>
            <ac:spMk id="7" creationId="{00000000-0000-0000-0000-000000000000}"/>
          </ac:spMkLst>
        </pc:spChg>
        <pc:spChg chg="del">
          <ac:chgData name="Pragyan Maharana" userId="573d829603a50322" providerId="LiveId" clId="{03E338C6-0853-406B-A6D7-1D565A5AF161}" dt="2026-02-13T17:56:14.085" v="141" actId="478"/>
          <ac:spMkLst>
            <pc:docMk/>
            <pc:sldMk cId="0" sldId="268"/>
            <ac:spMk id="8" creationId="{00000000-0000-0000-0000-000000000000}"/>
          </ac:spMkLst>
        </pc:spChg>
        <pc:picChg chg="add mod">
          <ac:chgData name="Pragyan Maharana" userId="573d829603a50322" providerId="LiveId" clId="{03E338C6-0853-406B-A6D7-1D565A5AF161}" dt="2026-02-13T17:59:25.302" v="164" actId="14100"/>
          <ac:picMkLst>
            <pc:docMk/>
            <pc:sldMk cId="0" sldId="268"/>
            <ac:picMk id="10" creationId="{673395B1-0572-B394-494D-806778283548}"/>
          </ac:picMkLst>
        </pc:picChg>
      </pc:sldChg>
      <pc:sldChg chg="del">
        <pc:chgData name="Pragyan Maharana" userId="573d829603a50322" providerId="LiveId" clId="{03E338C6-0853-406B-A6D7-1D565A5AF161}" dt="2026-02-14T13:11:53.998" v="1758" actId="47"/>
        <pc:sldMkLst>
          <pc:docMk/>
          <pc:sldMk cId="0" sldId="269"/>
        </pc:sldMkLst>
      </pc:sldChg>
      <pc:sldChg chg="delSp modSp mod">
        <pc:chgData name="Pragyan Maharana" userId="573d829603a50322" providerId="LiveId" clId="{03E338C6-0853-406B-A6D7-1D565A5AF161}" dt="2026-02-14T13:27:01.978" v="1904"/>
        <pc:sldMkLst>
          <pc:docMk/>
          <pc:sldMk cId="0" sldId="270"/>
        </pc:sldMkLst>
        <pc:spChg chg="del mod">
          <ac:chgData name="Pragyan Maharana" userId="573d829603a50322" providerId="LiveId" clId="{03E338C6-0853-406B-A6D7-1D565A5AF161}" dt="2026-02-14T13:26:42.585" v="1887" actId="478"/>
          <ac:spMkLst>
            <pc:docMk/>
            <pc:sldMk cId="0" sldId="270"/>
            <ac:spMk id="3" creationId="{00000000-0000-0000-0000-000000000000}"/>
          </ac:spMkLst>
        </pc:spChg>
        <pc:spChg chg="del">
          <ac:chgData name="Pragyan Maharana" userId="573d829603a50322" providerId="LiveId" clId="{03E338C6-0853-406B-A6D7-1D565A5AF161}" dt="2026-02-14T13:27:01.972" v="1902" actId="478"/>
          <ac:spMkLst>
            <pc:docMk/>
            <pc:sldMk cId="0" sldId="270"/>
            <ac:spMk id="5" creationId="{00000000-0000-0000-0000-000000000000}"/>
          </ac:spMkLst>
        </pc:spChg>
        <pc:spChg chg="del mod">
          <ac:chgData name="Pragyan Maharana" userId="573d829603a50322" providerId="LiveId" clId="{03E338C6-0853-406B-A6D7-1D565A5AF161}" dt="2026-02-14T13:27:01.978" v="1904"/>
          <ac:spMkLst>
            <pc:docMk/>
            <pc:sldMk cId="0" sldId="270"/>
            <ac:spMk id="6" creationId="{00000000-0000-0000-0000-000000000000}"/>
          </ac:spMkLst>
        </pc:spChg>
        <pc:spChg chg="mod">
          <ac:chgData name="Pragyan Maharana" userId="573d829603a50322" providerId="LiveId" clId="{03E338C6-0853-406B-A6D7-1D565A5AF161}" dt="2026-02-14T13:27:00.377" v="1901" actId="1076"/>
          <ac:spMkLst>
            <pc:docMk/>
            <pc:sldMk cId="0" sldId="270"/>
            <ac:spMk id="7" creationId="{00000000-0000-0000-0000-000000000000}"/>
          </ac:spMkLst>
        </pc:spChg>
        <pc:spChg chg="del">
          <ac:chgData name="Pragyan Maharana" userId="573d829603a50322" providerId="LiveId" clId="{03E338C6-0853-406B-A6D7-1D565A5AF161}" dt="2026-02-14T13:26:45.831" v="1888" actId="478"/>
          <ac:spMkLst>
            <pc:docMk/>
            <pc:sldMk cId="0" sldId="270"/>
            <ac:spMk id="8" creationId="{00000000-0000-0000-0000-000000000000}"/>
          </ac:spMkLst>
        </pc:spChg>
        <pc:spChg chg="del">
          <ac:chgData name="Pragyan Maharana" userId="573d829603a50322" providerId="LiveId" clId="{03E338C6-0853-406B-A6D7-1D565A5AF161}" dt="2026-02-14T13:26:41.593" v="1886" actId="478"/>
          <ac:spMkLst>
            <pc:docMk/>
            <pc:sldMk cId="0" sldId="270"/>
            <ac:spMk id="9" creationId="{00000000-0000-0000-0000-000000000000}"/>
          </ac:spMkLst>
        </pc:spChg>
      </pc:sldChg>
      <pc:sldChg chg="addSp delSp modSp add mod">
        <pc:chgData name="Pragyan Maharana" userId="573d829603a50322" providerId="LiveId" clId="{03E338C6-0853-406B-A6D7-1D565A5AF161}" dt="2026-02-14T09:55:38.125" v="1082" actId="20577"/>
        <pc:sldMkLst>
          <pc:docMk/>
          <pc:sldMk cId="2713776603" sldId="271"/>
        </pc:sldMkLst>
        <pc:spChg chg="add mod">
          <ac:chgData name="Pragyan Maharana" userId="573d829603a50322" providerId="LiveId" clId="{03E338C6-0853-406B-A6D7-1D565A5AF161}" dt="2026-02-14T09:55:38.125" v="1082" actId="20577"/>
          <ac:spMkLst>
            <pc:docMk/>
            <pc:sldMk cId="2713776603" sldId="271"/>
            <ac:spMk id="4" creationId="{733598B0-F3F6-02BF-3104-5E90CF47D251}"/>
          </ac:spMkLst>
        </pc:spChg>
        <pc:spChg chg="mod">
          <ac:chgData name="Pragyan Maharana" userId="573d829603a50322" providerId="LiveId" clId="{03E338C6-0853-406B-A6D7-1D565A5AF161}" dt="2026-02-14T09:44:07.890" v="682" actId="1076"/>
          <ac:spMkLst>
            <pc:docMk/>
            <pc:sldMk cId="2713776603" sldId="271"/>
            <ac:spMk id="5" creationId="{C419DB24-CDD0-8E6A-6B65-4B15BE9FE140}"/>
          </ac:spMkLst>
        </pc:spChg>
        <pc:graphicFrameChg chg="add mod">
          <ac:chgData name="Pragyan Maharana" userId="573d829603a50322" providerId="LiveId" clId="{03E338C6-0853-406B-A6D7-1D565A5AF161}" dt="2026-02-14T09:51:10.071" v="806" actId="14100"/>
          <ac:graphicFrameMkLst>
            <pc:docMk/>
            <pc:sldMk cId="2713776603" sldId="271"/>
            <ac:graphicFrameMk id="3" creationId="{310A730E-0D9F-A3A5-FE1E-34C657577C45}"/>
          </ac:graphicFrameMkLst>
        </pc:graphicFrameChg>
        <pc:graphicFrameChg chg="del">
          <ac:chgData name="Pragyan Maharana" userId="573d829603a50322" providerId="LiveId" clId="{03E338C6-0853-406B-A6D7-1D565A5AF161}" dt="2026-02-14T09:44:15.779" v="683" actId="478"/>
          <ac:graphicFrameMkLst>
            <pc:docMk/>
            <pc:sldMk cId="2713776603" sldId="271"/>
            <ac:graphicFrameMk id="9" creationId="{4B81CD2B-EAD9-B744-3C6C-8AC33513EE55}"/>
          </ac:graphicFrameMkLst>
        </pc:graphicFrameChg>
      </pc:sldChg>
      <pc:sldChg chg="addSp delSp modSp add mod">
        <pc:chgData name="Pragyan Maharana" userId="573d829603a50322" providerId="LiveId" clId="{03E338C6-0853-406B-A6D7-1D565A5AF161}" dt="2026-02-14T13:56:51.498" v="2022" actId="113"/>
        <pc:sldMkLst>
          <pc:docMk/>
          <pc:sldMk cId="1718394598" sldId="272"/>
        </pc:sldMkLst>
        <pc:spChg chg="mod">
          <ac:chgData name="Pragyan Maharana" userId="573d829603a50322" providerId="LiveId" clId="{03E338C6-0853-406B-A6D7-1D565A5AF161}" dt="2026-02-14T09:57:03.083" v="1095" actId="2710"/>
          <ac:spMkLst>
            <pc:docMk/>
            <pc:sldMk cId="1718394598" sldId="272"/>
            <ac:spMk id="5" creationId="{3C08B70D-7F51-F8FC-0F8D-562244BD8AF6}"/>
          </ac:spMkLst>
        </pc:spChg>
        <pc:graphicFrameChg chg="add mod">
          <ac:chgData name="Pragyan Maharana" userId="573d829603a50322" providerId="LiveId" clId="{03E338C6-0853-406B-A6D7-1D565A5AF161}" dt="2026-02-14T09:56:56.254" v="1094"/>
          <ac:graphicFrameMkLst>
            <pc:docMk/>
            <pc:sldMk cId="1718394598" sldId="272"/>
            <ac:graphicFrameMk id="3" creationId="{73D03211-0155-9F55-ECE0-61827175E45B}"/>
          </ac:graphicFrameMkLst>
        </pc:graphicFrameChg>
        <pc:graphicFrameChg chg="add mod modGraphic">
          <ac:chgData name="Pragyan Maharana" userId="573d829603a50322" providerId="LiveId" clId="{03E338C6-0853-406B-A6D7-1D565A5AF161}" dt="2026-02-14T13:56:51.498" v="2022" actId="113"/>
          <ac:graphicFrameMkLst>
            <pc:docMk/>
            <pc:sldMk cId="1718394598" sldId="272"/>
            <ac:graphicFrameMk id="4" creationId="{5BAD9541-1ABF-A79A-5F55-DE37369F5AC6}"/>
          </ac:graphicFrameMkLst>
        </pc:graphicFrameChg>
        <pc:graphicFrameChg chg="del">
          <ac:chgData name="Pragyan Maharana" userId="573d829603a50322" providerId="LiveId" clId="{03E338C6-0853-406B-A6D7-1D565A5AF161}" dt="2026-02-14T09:56:13.823" v="1083" actId="478"/>
          <ac:graphicFrameMkLst>
            <pc:docMk/>
            <pc:sldMk cId="1718394598" sldId="272"/>
            <ac:graphicFrameMk id="9" creationId="{CF827E12-8B7B-0D17-F5BA-D141B05C1BF9}"/>
          </ac:graphicFrameMkLst>
        </pc:graphicFrameChg>
      </pc:sldChg>
      <pc:sldChg chg="addSp delSp modSp add mod">
        <pc:chgData name="Pragyan Maharana" userId="573d829603a50322" providerId="LiveId" clId="{03E338C6-0853-406B-A6D7-1D565A5AF161}" dt="2026-02-14T13:57:09.488" v="2026" actId="2165"/>
        <pc:sldMkLst>
          <pc:docMk/>
          <pc:sldMk cId="531922849" sldId="273"/>
        </pc:sldMkLst>
        <pc:spChg chg="mod">
          <ac:chgData name="Pragyan Maharana" userId="573d829603a50322" providerId="LiveId" clId="{03E338C6-0853-406B-A6D7-1D565A5AF161}" dt="2026-02-14T09:57:33.997" v="1098" actId="2710"/>
          <ac:spMkLst>
            <pc:docMk/>
            <pc:sldMk cId="531922849" sldId="273"/>
            <ac:spMk id="5" creationId="{1563BBF8-F7DF-15B5-A4E5-190ADDD929D8}"/>
          </ac:spMkLst>
        </pc:spChg>
        <pc:graphicFrameChg chg="add mod">
          <ac:chgData name="Pragyan Maharana" userId="573d829603a50322" providerId="LiveId" clId="{03E338C6-0853-406B-A6D7-1D565A5AF161}" dt="2026-02-14T09:58:58.165" v="1108" actId="403"/>
          <ac:graphicFrameMkLst>
            <pc:docMk/>
            <pc:sldMk cId="531922849" sldId="273"/>
            <ac:graphicFrameMk id="3" creationId="{CE2CC26F-D434-07DE-B3D5-C47724A2F54B}"/>
          </ac:graphicFrameMkLst>
        </pc:graphicFrameChg>
        <pc:graphicFrameChg chg="add mod modGraphic">
          <ac:chgData name="Pragyan Maharana" userId="573d829603a50322" providerId="LiveId" clId="{03E338C6-0853-406B-A6D7-1D565A5AF161}" dt="2026-02-14T13:57:09.488" v="2026" actId="2165"/>
          <ac:graphicFrameMkLst>
            <pc:docMk/>
            <pc:sldMk cId="531922849" sldId="273"/>
            <ac:graphicFrameMk id="4" creationId="{F4F1EA72-A25D-3028-0F86-6DB8632448E5}"/>
          </ac:graphicFrameMkLst>
        </pc:graphicFrameChg>
        <pc:graphicFrameChg chg="del">
          <ac:chgData name="Pragyan Maharana" userId="573d829603a50322" providerId="LiveId" clId="{03E338C6-0853-406B-A6D7-1D565A5AF161}" dt="2026-02-14T09:57:14.423" v="1096" actId="478"/>
          <ac:graphicFrameMkLst>
            <pc:docMk/>
            <pc:sldMk cId="531922849" sldId="273"/>
            <ac:graphicFrameMk id="9" creationId="{1558F126-FB2E-F09D-D6DC-109FE4626F38}"/>
          </ac:graphicFrameMkLst>
        </pc:graphicFrameChg>
      </pc:sldChg>
      <pc:sldChg chg="addSp delSp modSp add mod">
        <pc:chgData name="Pragyan Maharana" userId="573d829603a50322" providerId="LiveId" clId="{03E338C6-0853-406B-A6D7-1D565A5AF161}" dt="2026-02-14T10:15:19.325" v="1188" actId="14100"/>
        <pc:sldMkLst>
          <pc:docMk/>
          <pc:sldMk cId="4206566825" sldId="274"/>
        </pc:sldMkLst>
        <pc:spChg chg="add del">
          <ac:chgData name="Pragyan Maharana" userId="573d829603a50322" providerId="LiveId" clId="{03E338C6-0853-406B-A6D7-1D565A5AF161}" dt="2026-02-14T10:11:02.178" v="1113" actId="478"/>
          <ac:spMkLst>
            <pc:docMk/>
            <pc:sldMk cId="4206566825" sldId="274"/>
            <ac:spMk id="4" creationId="{2ADA26D4-A915-6D72-8F51-3D9616960F8F}"/>
          </ac:spMkLst>
        </pc:spChg>
        <pc:spChg chg="mod">
          <ac:chgData name="Pragyan Maharana" userId="573d829603a50322" providerId="LiveId" clId="{03E338C6-0853-406B-A6D7-1D565A5AF161}" dt="2026-02-14T09:59:32.172" v="1111" actId="2710"/>
          <ac:spMkLst>
            <pc:docMk/>
            <pc:sldMk cId="4206566825" sldId="274"/>
            <ac:spMk id="5" creationId="{04FC3DBD-CC08-EDC5-C248-B9E934A2408F}"/>
          </ac:spMkLst>
        </pc:spChg>
        <pc:graphicFrameChg chg="add mod">
          <ac:chgData name="Pragyan Maharana" userId="573d829603a50322" providerId="LiveId" clId="{03E338C6-0853-406B-A6D7-1D565A5AF161}" dt="2026-02-14T10:12:51.637" v="1138" actId="1076"/>
          <ac:graphicFrameMkLst>
            <pc:docMk/>
            <pc:sldMk cId="4206566825" sldId="274"/>
            <ac:graphicFrameMk id="6" creationId="{7C00CFE8-ACB4-E2DC-C4B4-386B23739410}"/>
          </ac:graphicFrameMkLst>
        </pc:graphicFrameChg>
        <pc:graphicFrameChg chg="add mod">
          <ac:chgData name="Pragyan Maharana" userId="573d829603a50322" providerId="LiveId" clId="{03E338C6-0853-406B-A6D7-1D565A5AF161}" dt="2026-02-14T10:13:02.044" v="1144" actId="403"/>
          <ac:graphicFrameMkLst>
            <pc:docMk/>
            <pc:sldMk cId="4206566825" sldId="274"/>
            <ac:graphicFrameMk id="7" creationId="{6EEF638C-981B-9B3E-C340-E03F3AEB2857}"/>
          </ac:graphicFrameMkLst>
        </pc:graphicFrameChg>
        <pc:graphicFrameChg chg="add mod modGraphic">
          <ac:chgData name="Pragyan Maharana" userId="573d829603a50322" providerId="LiveId" clId="{03E338C6-0853-406B-A6D7-1D565A5AF161}" dt="2026-02-14T10:15:19.325" v="1188" actId="14100"/>
          <ac:graphicFrameMkLst>
            <pc:docMk/>
            <pc:sldMk cId="4206566825" sldId="274"/>
            <ac:graphicFrameMk id="8" creationId="{038793EA-F6FA-B3DC-9127-55A9F836DC6E}"/>
          </ac:graphicFrameMkLst>
        </pc:graphicFrameChg>
        <pc:graphicFrameChg chg="del">
          <ac:chgData name="Pragyan Maharana" userId="573d829603a50322" providerId="LiveId" clId="{03E338C6-0853-406B-A6D7-1D565A5AF161}" dt="2026-02-14T09:59:17.374" v="1109" actId="478"/>
          <ac:graphicFrameMkLst>
            <pc:docMk/>
            <pc:sldMk cId="4206566825" sldId="274"/>
            <ac:graphicFrameMk id="9" creationId="{A9A88F82-A4F4-C7E7-6B55-3F61D28DC29B}"/>
          </ac:graphicFrameMkLst>
        </pc:graphicFrameChg>
      </pc:sldChg>
      <pc:sldChg chg="addSp delSp modSp add mod">
        <pc:chgData name="Pragyan Maharana" userId="573d829603a50322" providerId="LiveId" clId="{03E338C6-0853-406B-A6D7-1D565A5AF161}" dt="2026-02-14T13:57:50.707" v="2030" actId="113"/>
        <pc:sldMkLst>
          <pc:docMk/>
          <pc:sldMk cId="2359761125" sldId="275"/>
        </pc:sldMkLst>
        <pc:spChg chg="mod">
          <ac:chgData name="Pragyan Maharana" userId="573d829603a50322" providerId="LiveId" clId="{03E338C6-0853-406B-A6D7-1D565A5AF161}" dt="2026-02-14T10:16:04.028" v="1190" actId="2710"/>
          <ac:spMkLst>
            <pc:docMk/>
            <pc:sldMk cId="2359761125" sldId="275"/>
            <ac:spMk id="5" creationId="{FA76974F-A400-EA81-2DB0-0C4003B3484D}"/>
          </ac:spMkLst>
        </pc:spChg>
        <pc:graphicFrameChg chg="add mod">
          <ac:chgData name="Pragyan Maharana" userId="573d829603a50322" providerId="LiveId" clId="{03E338C6-0853-406B-A6D7-1D565A5AF161}" dt="2026-02-14T10:20:36.761" v="1211" actId="20577"/>
          <ac:graphicFrameMkLst>
            <pc:docMk/>
            <pc:sldMk cId="2359761125" sldId="275"/>
            <ac:graphicFrameMk id="3" creationId="{1B1ECD79-38CA-1375-1239-CC51A6E19A83}"/>
          </ac:graphicFrameMkLst>
        </pc:graphicFrameChg>
        <pc:graphicFrameChg chg="add mod modGraphic">
          <ac:chgData name="Pragyan Maharana" userId="573d829603a50322" providerId="LiveId" clId="{03E338C6-0853-406B-A6D7-1D565A5AF161}" dt="2026-02-14T13:57:50.707" v="2030" actId="113"/>
          <ac:graphicFrameMkLst>
            <pc:docMk/>
            <pc:sldMk cId="2359761125" sldId="275"/>
            <ac:graphicFrameMk id="4" creationId="{0267982D-A096-F54B-68F1-BF5D65FEC91A}"/>
          </ac:graphicFrameMkLst>
        </pc:graphicFrameChg>
        <pc:graphicFrameChg chg="del">
          <ac:chgData name="Pragyan Maharana" userId="573d829603a50322" providerId="LiveId" clId="{03E338C6-0853-406B-A6D7-1D565A5AF161}" dt="2026-02-14T10:19:46.152" v="1193" actId="478"/>
          <ac:graphicFrameMkLst>
            <pc:docMk/>
            <pc:sldMk cId="2359761125" sldId="275"/>
            <ac:graphicFrameMk id="9" creationId="{EA5C56DE-ED78-9378-BBDF-D4E96D35B339}"/>
          </ac:graphicFrameMkLst>
        </pc:graphicFrameChg>
      </pc:sldChg>
      <pc:sldChg chg="addSp delSp modSp add mod">
        <pc:chgData name="Pragyan Maharana" userId="573d829603a50322" providerId="LiveId" clId="{03E338C6-0853-406B-A6D7-1D565A5AF161}" dt="2026-02-14T13:58:13.364" v="2034" actId="113"/>
        <pc:sldMkLst>
          <pc:docMk/>
          <pc:sldMk cId="152015937" sldId="276"/>
        </pc:sldMkLst>
        <pc:spChg chg="mod">
          <ac:chgData name="Pragyan Maharana" userId="573d829603a50322" providerId="LiveId" clId="{03E338C6-0853-406B-A6D7-1D565A5AF161}" dt="2026-02-14T10:21:50.632" v="1215" actId="2710"/>
          <ac:spMkLst>
            <pc:docMk/>
            <pc:sldMk cId="152015937" sldId="276"/>
            <ac:spMk id="5" creationId="{1A4441A1-1A03-CE4A-35FE-2ADE863343CA}"/>
          </ac:spMkLst>
        </pc:spChg>
        <pc:graphicFrameChg chg="add mod">
          <ac:chgData name="Pragyan Maharana" userId="573d829603a50322" providerId="LiveId" clId="{03E338C6-0853-406B-A6D7-1D565A5AF161}" dt="2026-02-14T10:21:27.396" v="1212"/>
          <ac:graphicFrameMkLst>
            <pc:docMk/>
            <pc:sldMk cId="152015937" sldId="276"/>
            <ac:graphicFrameMk id="3" creationId="{0F51AA6E-5B8F-F1E1-9BEA-CD1846F57CD5}"/>
          </ac:graphicFrameMkLst>
        </pc:graphicFrameChg>
        <pc:graphicFrameChg chg="add mod">
          <ac:chgData name="Pragyan Maharana" userId="573d829603a50322" providerId="LiveId" clId="{03E338C6-0853-406B-A6D7-1D565A5AF161}" dt="2026-02-14T10:21:34.972" v="1213"/>
          <ac:graphicFrameMkLst>
            <pc:docMk/>
            <pc:sldMk cId="152015937" sldId="276"/>
            <ac:graphicFrameMk id="4" creationId="{8A15481D-92EE-DD87-16B6-5697C8B8E2D0}"/>
          </ac:graphicFrameMkLst>
        </pc:graphicFrameChg>
        <pc:graphicFrameChg chg="add mod">
          <ac:chgData name="Pragyan Maharana" userId="573d829603a50322" providerId="LiveId" clId="{03E338C6-0853-406B-A6D7-1D565A5AF161}" dt="2026-02-14T10:22:29.789" v="1228" actId="403"/>
          <ac:graphicFrameMkLst>
            <pc:docMk/>
            <pc:sldMk cId="152015937" sldId="276"/>
            <ac:graphicFrameMk id="6" creationId="{6633D5B1-A6F5-1070-FB3E-0A97611DB492}"/>
          </ac:graphicFrameMkLst>
        </pc:graphicFrameChg>
        <pc:graphicFrameChg chg="add mod modGraphic">
          <ac:chgData name="Pragyan Maharana" userId="573d829603a50322" providerId="LiveId" clId="{03E338C6-0853-406B-A6D7-1D565A5AF161}" dt="2026-02-14T13:58:13.364" v="2034" actId="113"/>
          <ac:graphicFrameMkLst>
            <pc:docMk/>
            <pc:sldMk cId="152015937" sldId="276"/>
            <ac:graphicFrameMk id="7" creationId="{AACF0EA7-D44D-4AF2-1E93-FE0A82BC7F22}"/>
          </ac:graphicFrameMkLst>
        </pc:graphicFrameChg>
        <pc:graphicFrameChg chg="del">
          <ac:chgData name="Pragyan Maharana" userId="573d829603a50322" providerId="LiveId" clId="{03E338C6-0853-406B-A6D7-1D565A5AF161}" dt="2026-02-14T10:21:57.572" v="1216" actId="478"/>
          <ac:graphicFrameMkLst>
            <pc:docMk/>
            <pc:sldMk cId="152015937" sldId="276"/>
            <ac:graphicFrameMk id="9" creationId="{F8ACF2D7-A186-559B-8990-D5483D354286}"/>
          </ac:graphicFrameMkLst>
        </pc:graphicFrameChg>
      </pc:sldChg>
      <pc:sldChg chg="addSp delSp modSp add mod">
        <pc:chgData name="Pragyan Maharana" userId="573d829603a50322" providerId="LiveId" clId="{03E338C6-0853-406B-A6D7-1D565A5AF161}" dt="2026-02-14T10:30:48.936" v="1282" actId="14100"/>
        <pc:sldMkLst>
          <pc:docMk/>
          <pc:sldMk cId="2373408703" sldId="277"/>
        </pc:sldMkLst>
        <pc:spChg chg="mod">
          <ac:chgData name="Pragyan Maharana" userId="573d829603a50322" providerId="LiveId" clId="{03E338C6-0853-406B-A6D7-1D565A5AF161}" dt="2026-02-14T10:23:10.083" v="1230" actId="2710"/>
          <ac:spMkLst>
            <pc:docMk/>
            <pc:sldMk cId="2373408703" sldId="277"/>
            <ac:spMk id="5" creationId="{E8717856-AD94-BC7B-A64A-FFF80492256E}"/>
          </ac:spMkLst>
        </pc:spChg>
        <pc:graphicFrameChg chg="add mod">
          <ac:chgData name="Pragyan Maharana" userId="573d829603a50322" providerId="LiveId" clId="{03E338C6-0853-406B-A6D7-1D565A5AF161}" dt="2026-02-14T10:27:58.440" v="1242" actId="403"/>
          <ac:graphicFrameMkLst>
            <pc:docMk/>
            <pc:sldMk cId="2373408703" sldId="277"/>
            <ac:graphicFrameMk id="3" creationId="{908D4464-B647-4E6F-D02A-4C7390957E0A}"/>
          </ac:graphicFrameMkLst>
        </pc:graphicFrameChg>
        <pc:graphicFrameChg chg="add mod modGraphic">
          <ac:chgData name="Pragyan Maharana" userId="573d829603a50322" providerId="LiveId" clId="{03E338C6-0853-406B-A6D7-1D565A5AF161}" dt="2026-02-14T10:30:48.936" v="1282" actId="14100"/>
          <ac:graphicFrameMkLst>
            <pc:docMk/>
            <pc:sldMk cId="2373408703" sldId="277"/>
            <ac:graphicFrameMk id="4" creationId="{AE02D03F-7214-210F-8B97-592FC18D7F9F}"/>
          </ac:graphicFrameMkLst>
        </pc:graphicFrameChg>
        <pc:graphicFrameChg chg="del">
          <ac:chgData name="Pragyan Maharana" userId="573d829603a50322" providerId="LiveId" clId="{03E338C6-0853-406B-A6D7-1D565A5AF161}" dt="2026-02-14T10:23:17.444" v="1231" actId="478"/>
          <ac:graphicFrameMkLst>
            <pc:docMk/>
            <pc:sldMk cId="2373408703" sldId="277"/>
            <ac:graphicFrameMk id="9" creationId="{CF47931A-B9BA-B8A4-8C1B-9B150BDB2EEF}"/>
          </ac:graphicFrameMkLst>
        </pc:graphicFrameChg>
      </pc:sldChg>
      <pc:sldChg chg="addSp delSp modSp add mod">
        <pc:chgData name="Pragyan Maharana" userId="573d829603a50322" providerId="LiveId" clId="{03E338C6-0853-406B-A6D7-1D565A5AF161}" dt="2026-02-14T10:36:39.753" v="1326" actId="2165"/>
        <pc:sldMkLst>
          <pc:docMk/>
          <pc:sldMk cId="4122781530" sldId="278"/>
        </pc:sldMkLst>
        <pc:spChg chg="mod">
          <ac:chgData name="Pragyan Maharana" userId="573d829603a50322" providerId="LiveId" clId="{03E338C6-0853-406B-A6D7-1D565A5AF161}" dt="2026-02-14T10:31:44.692" v="1285" actId="2710"/>
          <ac:spMkLst>
            <pc:docMk/>
            <pc:sldMk cId="4122781530" sldId="278"/>
            <ac:spMk id="5" creationId="{CF23009F-304C-5F98-1CEC-87AA70C0F055}"/>
          </ac:spMkLst>
        </pc:spChg>
        <pc:graphicFrameChg chg="add mod">
          <ac:chgData name="Pragyan Maharana" userId="573d829603a50322" providerId="LiveId" clId="{03E338C6-0853-406B-A6D7-1D565A5AF161}" dt="2026-02-14T10:33:54.023" v="1317" actId="207"/>
          <ac:graphicFrameMkLst>
            <pc:docMk/>
            <pc:sldMk cId="4122781530" sldId="278"/>
            <ac:graphicFrameMk id="3" creationId="{9A730702-441D-9744-7886-CE77DAD05998}"/>
          </ac:graphicFrameMkLst>
        </pc:graphicFrameChg>
        <pc:graphicFrameChg chg="add mod modGraphic">
          <ac:chgData name="Pragyan Maharana" userId="573d829603a50322" providerId="LiveId" clId="{03E338C6-0853-406B-A6D7-1D565A5AF161}" dt="2026-02-14T10:36:39.753" v="1326" actId="2165"/>
          <ac:graphicFrameMkLst>
            <pc:docMk/>
            <pc:sldMk cId="4122781530" sldId="278"/>
            <ac:graphicFrameMk id="4" creationId="{D8A3652A-2B59-354F-FF63-224768162CA1}"/>
          </ac:graphicFrameMkLst>
        </pc:graphicFrameChg>
        <pc:graphicFrameChg chg="del">
          <ac:chgData name="Pragyan Maharana" userId="573d829603a50322" providerId="LiveId" clId="{03E338C6-0853-406B-A6D7-1D565A5AF161}" dt="2026-02-14T10:31:08.518" v="1283" actId="478"/>
          <ac:graphicFrameMkLst>
            <pc:docMk/>
            <pc:sldMk cId="4122781530" sldId="278"/>
            <ac:graphicFrameMk id="9" creationId="{8A5DE53E-4B07-13C4-06D1-B27842239974}"/>
          </ac:graphicFrameMkLst>
        </pc:graphicFrameChg>
      </pc:sldChg>
      <pc:sldChg chg="addSp delSp modSp add mod">
        <pc:chgData name="Pragyan Maharana" userId="573d829603a50322" providerId="LiveId" clId="{03E338C6-0853-406B-A6D7-1D565A5AF161}" dt="2026-02-14T10:40:37.829" v="1352" actId="313"/>
        <pc:sldMkLst>
          <pc:docMk/>
          <pc:sldMk cId="2591393387" sldId="279"/>
        </pc:sldMkLst>
        <pc:spChg chg="mod">
          <ac:chgData name="Pragyan Maharana" userId="573d829603a50322" providerId="LiveId" clId="{03E338C6-0853-406B-A6D7-1D565A5AF161}" dt="2026-02-14T10:37:13.159" v="1328" actId="2710"/>
          <ac:spMkLst>
            <pc:docMk/>
            <pc:sldMk cId="2591393387" sldId="279"/>
            <ac:spMk id="5" creationId="{466EEA45-87CA-B4B7-C4F4-F82F170437EE}"/>
          </ac:spMkLst>
        </pc:spChg>
        <pc:graphicFrameChg chg="add mod">
          <ac:chgData name="Pragyan Maharana" userId="573d829603a50322" providerId="LiveId" clId="{03E338C6-0853-406B-A6D7-1D565A5AF161}" dt="2026-02-14T10:37:48.753" v="1340" actId="403"/>
          <ac:graphicFrameMkLst>
            <pc:docMk/>
            <pc:sldMk cId="2591393387" sldId="279"/>
            <ac:graphicFrameMk id="3" creationId="{F344CDFC-9AC7-824E-8A1D-24E919FD6015}"/>
          </ac:graphicFrameMkLst>
        </pc:graphicFrameChg>
        <pc:graphicFrameChg chg="add mod modGraphic">
          <ac:chgData name="Pragyan Maharana" userId="573d829603a50322" providerId="LiveId" clId="{03E338C6-0853-406B-A6D7-1D565A5AF161}" dt="2026-02-14T10:40:37.829" v="1352" actId="313"/>
          <ac:graphicFrameMkLst>
            <pc:docMk/>
            <pc:sldMk cId="2591393387" sldId="279"/>
            <ac:graphicFrameMk id="4" creationId="{F389D710-27B9-92CE-96CF-CDACECAF65FC}"/>
          </ac:graphicFrameMkLst>
        </pc:graphicFrameChg>
        <pc:graphicFrameChg chg="del">
          <ac:chgData name="Pragyan Maharana" userId="573d829603a50322" providerId="LiveId" clId="{03E338C6-0853-406B-A6D7-1D565A5AF161}" dt="2026-02-14T10:37:18.994" v="1329" actId="478"/>
          <ac:graphicFrameMkLst>
            <pc:docMk/>
            <pc:sldMk cId="2591393387" sldId="279"/>
            <ac:graphicFrameMk id="9" creationId="{3290D191-20B6-4368-9490-8F229487495D}"/>
          </ac:graphicFrameMkLst>
        </pc:graphicFrameChg>
      </pc:sldChg>
      <pc:sldChg chg="addSp delSp modSp add mod">
        <pc:chgData name="Pragyan Maharana" userId="573d829603a50322" providerId="LiveId" clId="{03E338C6-0853-406B-A6D7-1D565A5AF161}" dt="2026-02-14T10:46:03.865" v="1428" actId="20577"/>
        <pc:sldMkLst>
          <pc:docMk/>
          <pc:sldMk cId="1562412941" sldId="280"/>
        </pc:sldMkLst>
        <pc:spChg chg="mod">
          <ac:chgData name="Pragyan Maharana" userId="573d829603a50322" providerId="LiveId" clId="{03E338C6-0853-406B-A6D7-1D565A5AF161}" dt="2026-02-14T10:41:22.238" v="1356" actId="2710"/>
          <ac:spMkLst>
            <pc:docMk/>
            <pc:sldMk cId="1562412941" sldId="280"/>
            <ac:spMk id="5" creationId="{6511A98E-8269-920F-8437-69CFDF384FF9}"/>
          </ac:spMkLst>
        </pc:spChg>
        <pc:graphicFrameChg chg="add mod">
          <ac:chgData name="Pragyan Maharana" userId="573d829603a50322" providerId="LiveId" clId="{03E338C6-0853-406B-A6D7-1D565A5AF161}" dt="2026-02-14T10:41:02.394" v="1353"/>
          <ac:graphicFrameMkLst>
            <pc:docMk/>
            <pc:sldMk cId="1562412941" sldId="280"/>
            <ac:graphicFrameMk id="3" creationId="{81A19D6D-ED6F-ADF4-0DAF-99F64D09E414}"/>
          </ac:graphicFrameMkLst>
        </pc:graphicFrameChg>
        <pc:graphicFrameChg chg="add mod">
          <ac:chgData name="Pragyan Maharana" userId="573d829603a50322" providerId="LiveId" clId="{03E338C6-0853-406B-A6D7-1D565A5AF161}" dt="2026-02-14T10:41:07.929" v="1354"/>
          <ac:graphicFrameMkLst>
            <pc:docMk/>
            <pc:sldMk cId="1562412941" sldId="280"/>
            <ac:graphicFrameMk id="4" creationId="{8A67AE6D-504C-ACB7-0726-3181966BA8E0}"/>
          </ac:graphicFrameMkLst>
        </pc:graphicFrameChg>
        <pc:graphicFrameChg chg="add mod modGraphic">
          <ac:chgData name="Pragyan Maharana" userId="573d829603a50322" providerId="LiveId" clId="{03E338C6-0853-406B-A6D7-1D565A5AF161}" dt="2026-02-14T10:41:56.792" v="1378" actId="403"/>
          <ac:graphicFrameMkLst>
            <pc:docMk/>
            <pc:sldMk cId="1562412941" sldId="280"/>
            <ac:graphicFrameMk id="6" creationId="{6C3B6C87-DAFF-C774-A073-ADB4A0E0C655}"/>
          </ac:graphicFrameMkLst>
        </pc:graphicFrameChg>
        <pc:graphicFrameChg chg="add mod modGraphic">
          <ac:chgData name="Pragyan Maharana" userId="573d829603a50322" providerId="LiveId" clId="{03E338C6-0853-406B-A6D7-1D565A5AF161}" dt="2026-02-14T10:46:03.865" v="1428" actId="20577"/>
          <ac:graphicFrameMkLst>
            <pc:docMk/>
            <pc:sldMk cId="1562412941" sldId="280"/>
            <ac:graphicFrameMk id="7" creationId="{48D07336-680E-D339-B58B-F0A4F040A5BC}"/>
          </ac:graphicFrameMkLst>
        </pc:graphicFrameChg>
        <pc:graphicFrameChg chg="del">
          <ac:chgData name="Pragyan Maharana" userId="573d829603a50322" providerId="LiveId" clId="{03E338C6-0853-406B-A6D7-1D565A5AF161}" dt="2026-02-14T10:41:32.417" v="1357" actId="478"/>
          <ac:graphicFrameMkLst>
            <pc:docMk/>
            <pc:sldMk cId="1562412941" sldId="280"/>
            <ac:graphicFrameMk id="9" creationId="{98B85E0E-0192-C54C-E3F0-4EFF59725A73}"/>
          </ac:graphicFrameMkLst>
        </pc:graphicFrameChg>
      </pc:sldChg>
      <pc:sldChg chg="addSp delSp modSp add mod">
        <pc:chgData name="Pragyan Maharana" userId="573d829603a50322" providerId="LiveId" clId="{03E338C6-0853-406B-A6D7-1D565A5AF161}" dt="2026-02-14T10:48:19.298" v="1469" actId="20577"/>
        <pc:sldMkLst>
          <pc:docMk/>
          <pc:sldMk cId="229666572" sldId="281"/>
        </pc:sldMkLst>
        <pc:spChg chg="mod">
          <ac:chgData name="Pragyan Maharana" userId="573d829603a50322" providerId="LiveId" clId="{03E338C6-0853-406B-A6D7-1D565A5AF161}" dt="2026-02-14T10:46:30.994" v="1430" actId="2710"/>
          <ac:spMkLst>
            <pc:docMk/>
            <pc:sldMk cId="229666572" sldId="281"/>
            <ac:spMk id="5" creationId="{96F4C54C-FA8C-1073-4BCE-7E40C18A2F5D}"/>
          </ac:spMkLst>
        </pc:spChg>
        <pc:graphicFrameChg chg="add mod modGraphic">
          <ac:chgData name="Pragyan Maharana" userId="573d829603a50322" providerId="LiveId" clId="{03E338C6-0853-406B-A6D7-1D565A5AF161}" dt="2026-02-14T10:48:19.298" v="1469" actId="20577"/>
          <ac:graphicFrameMkLst>
            <pc:docMk/>
            <pc:sldMk cId="229666572" sldId="281"/>
            <ac:graphicFrameMk id="3" creationId="{126C002C-0B43-24DD-BE02-AA7D2F05A1B2}"/>
          </ac:graphicFrameMkLst>
        </pc:graphicFrameChg>
        <pc:graphicFrameChg chg="add mod modGraphic">
          <ac:chgData name="Pragyan Maharana" userId="573d829603a50322" providerId="LiveId" clId="{03E338C6-0853-406B-A6D7-1D565A5AF161}" dt="2026-02-14T10:47:11.478" v="1449" actId="404"/>
          <ac:graphicFrameMkLst>
            <pc:docMk/>
            <pc:sldMk cId="229666572" sldId="281"/>
            <ac:graphicFrameMk id="4" creationId="{1C9027D5-D5F5-44E8-8484-6336A4CB967D}"/>
          </ac:graphicFrameMkLst>
        </pc:graphicFrameChg>
        <pc:graphicFrameChg chg="del">
          <ac:chgData name="Pragyan Maharana" userId="573d829603a50322" providerId="LiveId" clId="{03E338C6-0853-406B-A6D7-1D565A5AF161}" dt="2026-02-14T10:43:02.331" v="1382" actId="478"/>
          <ac:graphicFrameMkLst>
            <pc:docMk/>
            <pc:sldMk cId="229666572" sldId="281"/>
            <ac:graphicFrameMk id="9" creationId="{AF0CB473-8B1D-2136-52B0-65D47CA2D590}"/>
          </ac:graphicFrameMkLst>
        </pc:graphicFrameChg>
      </pc:sldChg>
      <pc:sldChg chg="addSp delSp modSp add mod">
        <pc:chgData name="Pragyan Maharana" userId="573d829603a50322" providerId="LiveId" clId="{03E338C6-0853-406B-A6D7-1D565A5AF161}" dt="2026-02-14T10:58:33.465" v="1535" actId="14100"/>
        <pc:sldMkLst>
          <pc:docMk/>
          <pc:sldMk cId="2293716792" sldId="282"/>
        </pc:sldMkLst>
        <pc:spChg chg="mod">
          <ac:chgData name="Pragyan Maharana" userId="573d829603a50322" providerId="LiveId" clId="{03E338C6-0853-406B-A6D7-1D565A5AF161}" dt="2026-02-14T10:48:51.880" v="1471" actId="2710"/>
          <ac:spMkLst>
            <pc:docMk/>
            <pc:sldMk cId="2293716792" sldId="282"/>
            <ac:spMk id="5" creationId="{2BECF2A0-59D6-86E0-E0A2-43BCB6134FE5}"/>
          </ac:spMkLst>
        </pc:spChg>
        <pc:graphicFrameChg chg="add mod modGraphic">
          <ac:chgData name="Pragyan Maharana" userId="573d829603a50322" providerId="LiveId" clId="{03E338C6-0853-406B-A6D7-1D565A5AF161}" dt="2026-02-14T10:58:33.465" v="1535" actId="14100"/>
          <ac:graphicFrameMkLst>
            <pc:docMk/>
            <pc:sldMk cId="2293716792" sldId="282"/>
            <ac:graphicFrameMk id="3" creationId="{6BFB6FE1-D300-272B-6877-A2DE0BBC42B1}"/>
          </ac:graphicFrameMkLst>
        </pc:graphicFrameChg>
        <pc:graphicFrameChg chg="add mod">
          <ac:chgData name="Pragyan Maharana" userId="573d829603a50322" providerId="LiveId" clId="{03E338C6-0853-406B-A6D7-1D565A5AF161}" dt="2026-02-14T10:55:11.474" v="1493"/>
          <ac:graphicFrameMkLst>
            <pc:docMk/>
            <pc:sldMk cId="2293716792" sldId="282"/>
            <ac:graphicFrameMk id="4" creationId="{B2FEFDE7-9380-3463-FBD8-D3D4F297B6FE}"/>
          </ac:graphicFrameMkLst>
        </pc:graphicFrameChg>
        <pc:graphicFrameChg chg="add del mod">
          <ac:chgData name="Pragyan Maharana" userId="573d829603a50322" providerId="LiveId" clId="{03E338C6-0853-406B-A6D7-1D565A5AF161}" dt="2026-02-14T10:57:15.681" v="1519" actId="403"/>
          <ac:graphicFrameMkLst>
            <pc:docMk/>
            <pc:sldMk cId="2293716792" sldId="282"/>
            <ac:graphicFrameMk id="6" creationId="{4C12D7E2-E4C5-B3AF-B25A-9A281EF72BA3}"/>
          </ac:graphicFrameMkLst>
        </pc:graphicFrameChg>
        <pc:graphicFrameChg chg="del">
          <ac:chgData name="Pragyan Maharana" userId="573d829603a50322" providerId="LiveId" clId="{03E338C6-0853-406B-A6D7-1D565A5AF161}" dt="2026-02-14T10:43:09.603" v="1384" actId="478"/>
          <ac:graphicFrameMkLst>
            <pc:docMk/>
            <pc:sldMk cId="2293716792" sldId="282"/>
            <ac:graphicFrameMk id="9" creationId="{591A6CD6-6228-86D2-541C-C737579DCFD5}"/>
          </ac:graphicFrameMkLst>
        </pc:graphicFrameChg>
      </pc:sldChg>
      <pc:sldChg chg="addSp delSp modSp add mod">
        <pc:chgData name="Pragyan Maharana" userId="573d829603a50322" providerId="LiveId" clId="{03E338C6-0853-406B-A6D7-1D565A5AF161}" dt="2026-02-14T11:00:26.555" v="1556" actId="14100"/>
        <pc:sldMkLst>
          <pc:docMk/>
          <pc:sldMk cId="331226295" sldId="283"/>
        </pc:sldMkLst>
        <pc:spChg chg="mod">
          <ac:chgData name="Pragyan Maharana" userId="573d829603a50322" providerId="LiveId" clId="{03E338C6-0853-406B-A6D7-1D565A5AF161}" dt="2026-02-14T10:59:04.279" v="1537" actId="2710"/>
          <ac:spMkLst>
            <pc:docMk/>
            <pc:sldMk cId="331226295" sldId="283"/>
            <ac:spMk id="5" creationId="{754F99D2-8D91-4221-CE04-C23940013D06}"/>
          </ac:spMkLst>
        </pc:spChg>
        <pc:graphicFrameChg chg="add mod modGraphic">
          <ac:chgData name="Pragyan Maharana" userId="573d829603a50322" providerId="LiveId" clId="{03E338C6-0853-406B-A6D7-1D565A5AF161}" dt="2026-02-14T11:00:23.356" v="1555" actId="1076"/>
          <ac:graphicFrameMkLst>
            <pc:docMk/>
            <pc:sldMk cId="331226295" sldId="283"/>
            <ac:graphicFrameMk id="3" creationId="{4F77738C-2599-001E-7999-08BDA7DF9C6D}"/>
          </ac:graphicFrameMkLst>
        </pc:graphicFrameChg>
        <pc:graphicFrameChg chg="add mod">
          <ac:chgData name="Pragyan Maharana" userId="573d829603a50322" providerId="LiveId" clId="{03E338C6-0853-406B-A6D7-1D565A5AF161}" dt="2026-02-14T11:00:26.555" v="1556" actId="14100"/>
          <ac:graphicFrameMkLst>
            <pc:docMk/>
            <pc:sldMk cId="331226295" sldId="283"/>
            <ac:graphicFrameMk id="4" creationId="{65FD5642-8D37-CDF3-9F49-232D3C7A13CF}"/>
          </ac:graphicFrameMkLst>
        </pc:graphicFrameChg>
        <pc:graphicFrameChg chg="del">
          <ac:chgData name="Pragyan Maharana" userId="573d829603a50322" providerId="LiveId" clId="{03E338C6-0853-406B-A6D7-1D565A5AF161}" dt="2026-02-14T10:43:15.479" v="1386" actId="478"/>
          <ac:graphicFrameMkLst>
            <pc:docMk/>
            <pc:sldMk cId="331226295" sldId="283"/>
            <ac:graphicFrameMk id="9" creationId="{06825C48-9E76-05A5-82D6-B680019A3413}"/>
          </ac:graphicFrameMkLst>
        </pc:graphicFrameChg>
      </pc:sldChg>
      <pc:sldChg chg="addSp delSp modSp add mod">
        <pc:chgData name="Pragyan Maharana" userId="573d829603a50322" providerId="LiveId" clId="{03E338C6-0853-406B-A6D7-1D565A5AF161}" dt="2026-02-14T12:30:39.148" v="1597" actId="14100"/>
        <pc:sldMkLst>
          <pc:docMk/>
          <pc:sldMk cId="4095060807" sldId="284"/>
        </pc:sldMkLst>
        <pc:spChg chg="mod">
          <ac:chgData name="Pragyan Maharana" userId="573d829603a50322" providerId="LiveId" clId="{03E338C6-0853-406B-A6D7-1D565A5AF161}" dt="2026-02-14T12:28:26.111" v="1558" actId="2710"/>
          <ac:spMkLst>
            <pc:docMk/>
            <pc:sldMk cId="4095060807" sldId="284"/>
            <ac:spMk id="5" creationId="{7BAD5C11-DAF7-50E7-5FCA-9A339830D3F1}"/>
          </ac:spMkLst>
        </pc:spChg>
        <pc:graphicFrameChg chg="add mod modGraphic">
          <ac:chgData name="Pragyan Maharana" userId="573d829603a50322" providerId="LiveId" clId="{03E338C6-0853-406B-A6D7-1D565A5AF161}" dt="2026-02-14T12:30:39.148" v="1597" actId="14100"/>
          <ac:graphicFrameMkLst>
            <pc:docMk/>
            <pc:sldMk cId="4095060807" sldId="284"/>
            <ac:graphicFrameMk id="3" creationId="{07D00F1B-47C6-75AA-7CC8-84050828A5D6}"/>
          </ac:graphicFrameMkLst>
        </pc:graphicFrameChg>
        <pc:graphicFrameChg chg="add mod modGraphic">
          <ac:chgData name="Pragyan Maharana" userId="573d829603a50322" providerId="LiveId" clId="{03E338C6-0853-406B-A6D7-1D565A5AF161}" dt="2026-02-14T12:28:59.206" v="1564" actId="403"/>
          <ac:graphicFrameMkLst>
            <pc:docMk/>
            <pc:sldMk cId="4095060807" sldId="284"/>
            <ac:graphicFrameMk id="4" creationId="{19DD0C3D-512E-0C1D-21F5-ECA4201E648D}"/>
          </ac:graphicFrameMkLst>
        </pc:graphicFrameChg>
        <pc:graphicFrameChg chg="del">
          <ac:chgData name="Pragyan Maharana" userId="573d829603a50322" providerId="LiveId" clId="{03E338C6-0853-406B-A6D7-1D565A5AF161}" dt="2026-02-14T10:43:21.440" v="1388" actId="478"/>
          <ac:graphicFrameMkLst>
            <pc:docMk/>
            <pc:sldMk cId="4095060807" sldId="284"/>
            <ac:graphicFrameMk id="9" creationId="{A1FD38EF-2B8C-208D-235C-DCE046134D46}"/>
          </ac:graphicFrameMkLst>
        </pc:graphicFrameChg>
      </pc:sldChg>
      <pc:sldChg chg="addSp delSp modSp add mod">
        <pc:chgData name="Pragyan Maharana" userId="573d829603a50322" providerId="LiveId" clId="{03E338C6-0853-406B-A6D7-1D565A5AF161}" dt="2026-02-14T13:27:09.485" v="1905" actId="478"/>
        <pc:sldMkLst>
          <pc:docMk/>
          <pc:sldMk cId="2369442789" sldId="285"/>
        </pc:sldMkLst>
        <pc:spChg chg="del">
          <ac:chgData name="Pragyan Maharana" userId="573d829603a50322" providerId="LiveId" clId="{03E338C6-0853-406B-A6D7-1D565A5AF161}" dt="2026-02-14T13:27:09.485" v="1905" actId="478"/>
          <ac:spMkLst>
            <pc:docMk/>
            <pc:sldMk cId="2369442789" sldId="285"/>
            <ac:spMk id="5" creationId="{9309533B-6342-8483-5A8F-C0BC05AFE1B5}"/>
          </ac:spMkLst>
        </pc:spChg>
        <pc:graphicFrameChg chg="add del mod">
          <ac:chgData name="Pragyan Maharana" userId="573d829603a50322" providerId="LiveId" clId="{03E338C6-0853-406B-A6D7-1D565A5AF161}" dt="2026-02-14T13:04:46.511" v="1711" actId="478"/>
          <ac:graphicFrameMkLst>
            <pc:docMk/>
            <pc:sldMk cId="2369442789" sldId="285"/>
            <ac:graphicFrameMk id="3" creationId="{E8988D7D-0C9D-C777-ED64-9FB8B329C811}"/>
          </ac:graphicFrameMkLst>
        </pc:graphicFrameChg>
        <pc:graphicFrameChg chg="del">
          <ac:chgData name="Pragyan Maharana" userId="573d829603a50322" providerId="LiveId" clId="{03E338C6-0853-406B-A6D7-1D565A5AF161}" dt="2026-02-14T10:43:26.452" v="1390" actId="478"/>
          <ac:graphicFrameMkLst>
            <pc:docMk/>
            <pc:sldMk cId="2369442789" sldId="285"/>
            <ac:graphicFrameMk id="9" creationId="{5F73CA41-FA28-7946-239E-3BB3B4309D18}"/>
          </ac:graphicFrameMkLst>
        </pc:graphicFrameChg>
        <pc:picChg chg="add mod">
          <ac:chgData name="Pragyan Maharana" userId="573d829603a50322" providerId="LiveId" clId="{03E338C6-0853-406B-A6D7-1D565A5AF161}" dt="2026-02-14T13:05:00.696" v="1714" actId="1076"/>
          <ac:picMkLst>
            <pc:docMk/>
            <pc:sldMk cId="2369442789" sldId="285"/>
            <ac:picMk id="6" creationId="{F3E596E7-88B7-9FD0-5BAD-857AFCFACE14}"/>
          </ac:picMkLst>
        </pc:picChg>
      </pc:sldChg>
      <pc:sldChg chg="add del">
        <pc:chgData name="Pragyan Maharana" userId="573d829603a50322" providerId="LiveId" clId="{03E338C6-0853-406B-A6D7-1D565A5AF161}" dt="2026-02-14T13:11:53.998" v="1758" actId="47"/>
        <pc:sldMkLst>
          <pc:docMk/>
          <pc:sldMk cId="413812402" sldId="286"/>
        </pc:sldMkLst>
      </pc:sldChg>
      <pc:sldChg chg="add del">
        <pc:chgData name="Pragyan Maharana" userId="573d829603a50322" providerId="LiveId" clId="{03E338C6-0853-406B-A6D7-1D565A5AF161}" dt="2026-02-14T13:11:53.998" v="1758" actId="47"/>
        <pc:sldMkLst>
          <pc:docMk/>
          <pc:sldMk cId="2977147075" sldId="287"/>
        </pc:sldMkLst>
      </pc:sldChg>
      <pc:sldChg chg="add del">
        <pc:chgData name="Pragyan Maharana" userId="573d829603a50322" providerId="LiveId" clId="{03E338C6-0853-406B-A6D7-1D565A5AF161}" dt="2026-02-14T09:47:07.105" v="786"/>
        <pc:sldMkLst>
          <pc:docMk/>
          <pc:sldMk cId="185285079" sldId="288"/>
        </pc:sldMkLst>
      </pc:sldChg>
      <pc:sldChg chg="addSp delSp modSp add mod">
        <pc:chgData name="Pragyan Maharana" userId="573d829603a50322" providerId="LiveId" clId="{03E338C6-0853-406B-A6D7-1D565A5AF161}" dt="2026-02-14T13:17:12.575" v="1796" actId="20577"/>
        <pc:sldMkLst>
          <pc:docMk/>
          <pc:sldMk cId="2756913047" sldId="288"/>
        </pc:sldMkLst>
        <pc:spChg chg="mod">
          <ac:chgData name="Pragyan Maharana" userId="573d829603a50322" providerId="LiveId" clId="{03E338C6-0853-406B-A6D7-1D565A5AF161}" dt="2026-02-14T13:05:43.082" v="1717" actId="2710"/>
          <ac:spMkLst>
            <pc:docMk/>
            <pc:sldMk cId="2756913047" sldId="288"/>
            <ac:spMk id="5" creationId="{F8D69FA5-5443-BA3E-E523-9E1A7B2D365B}"/>
          </ac:spMkLst>
        </pc:spChg>
        <pc:spChg chg="mod">
          <ac:chgData name="Pragyan Maharana" userId="573d829603a50322" providerId="LiveId" clId="{03E338C6-0853-406B-A6D7-1D565A5AF161}" dt="2026-02-14T13:17:12.575" v="1796" actId="20577"/>
          <ac:spMkLst>
            <pc:docMk/>
            <pc:sldMk cId="2756913047" sldId="288"/>
            <ac:spMk id="10" creationId="{9796C713-3724-8C62-2E53-1806C4D5765A}"/>
          </ac:spMkLst>
        </pc:spChg>
        <pc:graphicFrameChg chg="del">
          <ac:chgData name="Pragyan Maharana" userId="573d829603a50322" providerId="LiveId" clId="{03E338C6-0853-406B-A6D7-1D565A5AF161}" dt="2026-02-14T12:36:59.430" v="1624" actId="478"/>
          <ac:graphicFrameMkLst>
            <pc:docMk/>
            <pc:sldMk cId="2756913047" sldId="288"/>
            <ac:graphicFrameMk id="11" creationId="{5F63B249-55EC-B6D1-7DD1-729517E47582}"/>
          </ac:graphicFrameMkLst>
        </pc:graphicFrameChg>
        <pc:picChg chg="add mod">
          <ac:chgData name="Pragyan Maharana" userId="573d829603a50322" providerId="LiveId" clId="{03E338C6-0853-406B-A6D7-1D565A5AF161}" dt="2026-02-14T12:45:39.824" v="1628" actId="14100"/>
          <ac:picMkLst>
            <pc:docMk/>
            <pc:sldMk cId="2756913047" sldId="288"/>
            <ac:picMk id="4" creationId="{23CA0EF8-24C5-C385-301D-F0314FC1CE22}"/>
          </ac:picMkLst>
        </pc:picChg>
        <pc:picChg chg="add del mod">
          <ac:chgData name="Pragyan Maharana" userId="573d829603a50322" providerId="LiveId" clId="{03E338C6-0853-406B-A6D7-1D565A5AF161}" dt="2026-02-14T13:15:24.293" v="1771" actId="478"/>
          <ac:picMkLst>
            <pc:docMk/>
            <pc:sldMk cId="2756913047" sldId="288"/>
            <ac:picMk id="7" creationId="{F9F9EFF4-935F-3715-3221-E3257252AB8D}"/>
          </ac:picMkLst>
        </pc:picChg>
        <pc:cxnChg chg="del">
          <ac:chgData name="Pragyan Maharana" userId="573d829603a50322" providerId="LiveId" clId="{03E338C6-0853-406B-A6D7-1D565A5AF161}" dt="2026-02-14T12:37:03.917" v="1625" actId="478"/>
          <ac:cxnSpMkLst>
            <pc:docMk/>
            <pc:sldMk cId="2756913047" sldId="288"/>
            <ac:cxnSpMk id="13" creationId="{39B37572-ADDB-429A-D6AF-F65FE1E2800C}"/>
          </ac:cxnSpMkLst>
        </pc:cxnChg>
      </pc:sldChg>
      <pc:sldChg chg="addSp delSp modSp add mod">
        <pc:chgData name="Pragyan Maharana" userId="573d829603a50322" providerId="LiveId" clId="{03E338C6-0853-406B-A6D7-1D565A5AF161}" dt="2026-02-14T13:16:02.729" v="1791"/>
        <pc:sldMkLst>
          <pc:docMk/>
          <pc:sldMk cId="1294831029" sldId="289"/>
        </pc:sldMkLst>
        <pc:spChg chg="del">
          <ac:chgData name="Pragyan Maharana" userId="573d829603a50322" providerId="LiveId" clId="{03E338C6-0853-406B-A6D7-1D565A5AF161}" dt="2026-02-14T13:16:01.900" v="1790" actId="478"/>
          <ac:spMkLst>
            <pc:docMk/>
            <pc:sldMk cId="1294831029" sldId="289"/>
            <ac:spMk id="4" creationId="{84EA088F-5574-A444-A00B-F59A5D80A2F8}"/>
          </ac:spMkLst>
        </pc:spChg>
        <pc:spChg chg="mod">
          <ac:chgData name="Pragyan Maharana" userId="573d829603a50322" providerId="LiveId" clId="{03E338C6-0853-406B-A6D7-1D565A5AF161}" dt="2026-02-14T13:06:24.925" v="1723" actId="20577"/>
          <ac:spMkLst>
            <pc:docMk/>
            <pc:sldMk cId="1294831029" sldId="289"/>
            <ac:spMk id="5" creationId="{EBC56A5E-07BD-BCC2-E3CE-D3F08ABE7101}"/>
          </ac:spMkLst>
        </pc:spChg>
        <pc:spChg chg="add mod">
          <ac:chgData name="Pragyan Maharana" userId="573d829603a50322" providerId="LiveId" clId="{03E338C6-0853-406B-A6D7-1D565A5AF161}" dt="2026-02-14T13:16:02.729" v="1791"/>
          <ac:spMkLst>
            <pc:docMk/>
            <pc:sldMk cId="1294831029" sldId="289"/>
            <ac:spMk id="8" creationId="{EF250F70-86DC-A39B-FF62-A1958730F40E}"/>
          </ac:spMkLst>
        </pc:spChg>
        <pc:graphicFrameChg chg="del">
          <ac:chgData name="Pragyan Maharana" userId="573d829603a50322" providerId="LiveId" clId="{03E338C6-0853-406B-A6D7-1D565A5AF161}" dt="2026-02-14T12:45:44.996" v="1629" actId="478"/>
          <ac:graphicFrameMkLst>
            <pc:docMk/>
            <pc:sldMk cId="1294831029" sldId="289"/>
            <ac:graphicFrameMk id="3" creationId="{183F963F-4613-AF4A-235C-EC605B00F449}"/>
          </ac:graphicFrameMkLst>
        </pc:graphicFrameChg>
        <pc:picChg chg="add mod">
          <ac:chgData name="Pragyan Maharana" userId="573d829603a50322" providerId="LiveId" clId="{03E338C6-0853-406B-A6D7-1D565A5AF161}" dt="2026-02-14T12:47:48.807" v="1648" actId="14100"/>
          <ac:picMkLst>
            <pc:docMk/>
            <pc:sldMk cId="1294831029" sldId="289"/>
            <ac:picMk id="7" creationId="{E4B93F2E-BB22-AA1B-6CB4-DD49E77B01E1}"/>
          </ac:picMkLst>
        </pc:picChg>
      </pc:sldChg>
      <pc:sldChg chg="addSp delSp modSp add mod">
        <pc:chgData name="Pragyan Maharana" userId="573d829603a50322" providerId="LiveId" clId="{03E338C6-0853-406B-A6D7-1D565A5AF161}" dt="2026-02-14T13:18:14.613" v="1806" actId="113"/>
        <pc:sldMkLst>
          <pc:docMk/>
          <pc:sldMk cId="2125151688" sldId="290"/>
        </pc:sldMkLst>
        <pc:spChg chg="mod">
          <ac:chgData name="Pragyan Maharana" userId="573d829603a50322" providerId="LiveId" clId="{03E338C6-0853-406B-A6D7-1D565A5AF161}" dt="2026-02-14T13:06:50.917" v="1725" actId="108"/>
          <ac:spMkLst>
            <pc:docMk/>
            <pc:sldMk cId="2125151688" sldId="290"/>
            <ac:spMk id="5" creationId="{30664435-13D5-ECB3-6F26-3333B04F9995}"/>
          </ac:spMkLst>
        </pc:spChg>
        <pc:graphicFrameChg chg="del">
          <ac:chgData name="Pragyan Maharana" userId="573d829603a50322" providerId="LiveId" clId="{03E338C6-0853-406B-A6D7-1D565A5AF161}" dt="2026-02-14T12:45:50.846" v="1630" actId="478"/>
          <ac:graphicFrameMkLst>
            <pc:docMk/>
            <pc:sldMk cId="2125151688" sldId="290"/>
            <ac:graphicFrameMk id="3" creationId="{E74498CB-CA61-7320-9FBA-CEA14D339F21}"/>
          </ac:graphicFrameMkLst>
        </pc:graphicFrameChg>
        <pc:graphicFrameChg chg="mod modGraphic">
          <ac:chgData name="Pragyan Maharana" userId="573d829603a50322" providerId="LiveId" clId="{03E338C6-0853-406B-A6D7-1D565A5AF161}" dt="2026-02-14T13:18:14.613" v="1806" actId="113"/>
          <ac:graphicFrameMkLst>
            <pc:docMk/>
            <pc:sldMk cId="2125151688" sldId="290"/>
            <ac:graphicFrameMk id="4" creationId="{0C711029-C2B9-53B6-BC55-B5BDBB45B17F}"/>
          </ac:graphicFrameMkLst>
        </pc:graphicFrameChg>
        <pc:picChg chg="add mod">
          <ac:chgData name="Pragyan Maharana" userId="573d829603a50322" providerId="LiveId" clId="{03E338C6-0853-406B-A6D7-1D565A5AF161}" dt="2026-02-14T12:48:20.509" v="1651" actId="14100"/>
          <ac:picMkLst>
            <pc:docMk/>
            <pc:sldMk cId="2125151688" sldId="290"/>
            <ac:picMk id="7" creationId="{B7CB7B98-59AD-8A28-2FFF-264D63813BB6}"/>
          </ac:picMkLst>
        </pc:picChg>
      </pc:sldChg>
      <pc:sldChg chg="addSp delSp modSp add mod">
        <pc:chgData name="Pragyan Maharana" userId="573d829603a50322" providerId="LiveId" clId="{03E338C6-0853-406B-A6D7-1D565A5AF161}" dt="2026-02-14T13:19:15.216" v="1816" actId="14734"/>
        <pc:sldMkLst>
          <pc:docMk/>
          <pc:sldMk cId="3431229131" sldId="291"/>
        </pc:sldMkLst>
        <pc:spChg chg="mod">
          <ac:chgData name="Pragyan Maharana" userId="573d829603a50322" providerId="LiveId" clId="{03E338C6-0853-406B-A6D7-1D565A5AF161}" dt="2026-02-14T13:07:18.888" v="1730" actId="20577"/>
          <ac:spMkLst>
            <pc:docMk/>
            <pc:sldMk cId="3431229131" sldId="291"/>
            <ac:spMk id="5" creationId="{38B86F7E-E49F-90B8-6CAB-5AE844B46674}"/>
          </ac:spMkLst>
        </pc:spChg>
        <pc:graphicFrameChg chg="del">
          <ac:chgData name="Pragyan Maharana" userId="573d829603a50322" providerId="LiveId" clId="{03E338C6-0853-406B-A6D7-1D565A5AF161}" dt="2026-02-14T12:45:54.559" v="1631" actId="478"/>
          <ac:graphicFrameMkLst>
            <pc:docMk/>
            <pc:sldMk cId="3431229131" sldId="291"/>
            <ac:graphicFrameMk id="3" creationId="{3CE67466-26D2-541E-03CC-59900AD7540B}"/>
          </ac:graphicFrameMkLst>
        </pc:graphicFrameChg>
        <pc:graphicFrameChg chg="mod modGraphic">
          <ac:chgData name="Pragyan Maharana" userId="573d829603a50322" providerId="LiveId" clId="{03E338C6-0853-406B-A6D7-1D565A5AF161}" dt="2026-02-14T13:19:15.216" v="1816" actId="14734"/>
          <ac:graphicFrameMkLst>
            <pc:docMk/>
            <pc:sldMk cId="3431229131" sldId="291"/>
            <ac:graphicFrameMk id="4" creationId="{ACAE5FA9-D5E5-A593-B2B6-D557CFF8A4FD}"/>
          </ac:graphicFrameMkLst>
        </pc:graphicFrameChg>
        <pc:picChg chg="add mod">
          <ac:chgData name="Pragyan Maharana" userId="573d829603a50322" providerId="LiveId" clId="{03E338C6-0853-406B-A6D7-1D565A5AF161}" dt="2026-02-14T12:48:57.915" v="1655" actId="14100"/>
          <ac:picMkLst>
            <pc:docMk/>
            <pc:sldMk cId="3431229131" sldId="291"/>
            <ac:picMk id="7" creationId="{AA6BA64B-AA3A-DA2B-1225-D1237D67A18F}"/>
          </ac:picMkLst>
        </pc:picChg>
      </pc:sldChg>
      <pc:sldChg chg="addSp delSp modSp add mod">
        <pc:chgData name="Pragyan Maharana" userId="573d829603a50322" providerId="LiveId" clId="{03E338C6-0853-406B-A6D7-1D565A5AF161}" dt="2026-02-14T13:58:47.896" v="2039" actId="14100"/>
        <pc:sldMkLst>
          <pc:docMk/>
          <pc:sldMk cId="860486673" sldId="292"/>
        </pc:sldMkLst>
        <pc:spChg chg="mod">
          <ac:chgData name="Pragyan Maharana" userId="573d829603a50322" providerId="LiveId" clId="{03E338C6-0853-406B-A6D7-1D565A5AF161}" dt="2026-02-14T13:07:47.237" v="1734" actId="108"/>
          <ac:spMkLst>
            <pc:docMk/>
            <pc:sldMk cId="860486673" sldId="292"/>
            <ac:spMk id="5" creationId="{67F12431-3175-A4AA-42C3-DCF2B4B55EB5}"/>
          </ac:spMkLst>
        </pc:spChg>
        <pc:graphicFrameChg chg="del">
          <ac:chgData name="Pragyan Maharana" userId="573d829603a50322" providerId="LiveId" clId="{03E338C6-0853-406B-A6D7-1D565A5AF161}" dt="2026-02-14T12:46:03.167" v="1633" actId="478"/>
          <ac:graphicFrameMkLst>
            <pc:docMk/>
            <pc:sldMk cId="860486673" sldId="292"/>
            <ac:graphicFrameMk id="6" creationId="{53E52144-5954-587C-4002-6AA450221AB1}"/>
          </ac:graphicFrameMkLst>
        </pc:graphicFrameChg>
        <pc:graphicFrameChg chg="del">
          <ac:chgData name="Pragyan Maharana" userId="573d829603a50322" providerId="LiveId" clId="{03E338C6-0853-406B-A6D7-1D565A5AF161}" dt="2026-02-14T12:45:59.727" v="1632" actId="478"/>
          <ac:graphicFrameMkLst>
            <pc:docMk/>
            <pc:sldMk cId="860486673" sldId="292"/>
            <ac:graphicFrameMk id="7" creationId="{C5151175-7A15-8753-5D3F-E7158281BA28}"/>
          </ac:graphicFrameMkLst>
        </pc:graphicFrameChg>
        <pc:graphicFrameChg chg="mod modGraphic">
          <ac:chgData name="Pragyan Maharana" userId="573d829603a50322" providerId="LiveId" clId="{03E338C6-0853-406B-A6D7-1D565A5AF161}" dt="2026-02-14T13:58:47.896" v="2039" actId="14100"/>
          <ac:graphicFrameMkLst>
            <pc:docMk/>
            <pc:sldMk cId="860486673" sldId="292"/>
            <ac:graphicFrameMk id="8" creationId="{D00C0404-AE4F-320B-9567-F7F1ECF3BE04}"/>
          </ac:graphicFrameMkLst>
        </pc:graphicFrameChg>
        <pc:picChg chg="add mod">
          <ac:chgData name="Pragyan Maharana" userId="573d829603a50322" providerId="LiveId" clId="{03E338C6-0853-406B-A6D7-1D565A5AF161}" dt="2026-02-14T12:49:38.806" v="1662" actId="14100"/>
          <ac:picMkLst>
            <pc:docMk/>
            <pc:sldMk cId="860486673" sldId="292"/>
            <ac:picMk id="4" creationId="{E26831DC-4343-3457-7054-CC23C1664BDA}"/>
          </ac:picMkLst>
        </pc:picChg>
      </pc:sldChg>
      <pc:sldChg chg="addSp delSp modSp add del mod">
        <pc:chgData name="Pragyan Maharana" userId="573d829603a50322" providerId="LiveId" clId="{03E338C6-0853-406B-A6D7-1D565A5AF161}" dt="2026-02-14T12:50:22.408" v="1667" actId="47"/>
        <pc:sldMkLst>
          <pc:docMk/>
          <pc:sldMk cId="43476458" sldId="293"/>
        </pc:sldMkLst>
        <pc:graphicFrameChg chg="del">
          <ac:chgData name="Pragyan Maharana" userId="573d829603a50322" providerId="LiveId" clId="{03E338C6-0853-406B-A6D7-1D565A5AF161}" dt="2026-02-14T12:46:09.204" v="1634" actId="478"/>
          <ac:graphicFrameMkLst>
            <pc:docMk/>
            <pc:sldMk cId="43476458" sldId="293"/>
            <ac:graphicFrameMk id="3" creationId="{D57CA9B3-9AB4-E768-5739-02FD981094EC}"/>
          </ac:graphicFrameMkLst>
        </pc:graphicFrameChg>
        <pc:picChg chg="add mod">
          <ac:chgData name="Pragyan Maharana" userId="573d829603a50322" providerId="LiveId" clId="{03E338C6-0853-406B-A6D7-1D565A5AF161}" dt="2026-02-14T12:50:13.760" v="1666" actId="14100"/>
          <ac:picMkLst>
            <pc:docMk/>
            <pc:sldMk cId="43476458" sldId="293"/>
            <ac:picMk id="7" creationId="{A47E7DF9-E612-2A22-A13C-E6EFEB3BB0D4}"/>
          </ac:picMkLst>
        </pc:picChg>
      </pc:sldChg>
      <pc:sldChg chg="addSp delSp modSp add mod">
        <pc:chgData name="Pragyan Maharana" userId="573d829603a50322" providerId="LiveId" clId="{03E338C6-0853-406B-A6D7-1D565A5AF161}" dt="2026-02-14T13:21:03.599" v="1832" actId="113"/>
        <pc:sldMkLst>
          <pc:docMk/>
          <pc:sldMk cId="2358027752" sldId="294"/>
        </pc:sldMkLst>
        <pc:spChg chg="mod">
          <ac:chgData name="Pragyan Maharana" userId="573d829603a50322" providerId="LiveId" clId="{03E338C6-0853-406B-A6D7-1D565A5AF161}" dt="2026-02-14T13:08:09.582" v="1736" actId="108"/>
          <ac:spMkLst>
            <pc:docMk/>
            <pc:sldMk cId="2358027752" sldId="294"/>
            <ac:spMk id="5" creationId="{57953E31-D222-83E5-F0C0-6A620F20D7E0}"/>
          </ac:spMkLst>
        </pc:spChg>
        <pc:graphicFrameChg chg="del">
          <ac:chgData name="Pragyan Maharana" userId="573d829603a50322" providerId="LiveId" clId="{03E338C6-0853-406B-A6D7-1D565A5AF161}" dt="2026-02-14T12:46:15.266" v="1635" actId="478"/>
          <ac:graphicFrameMkLst>
            <pc:docMk/>
            <pc:sldMk cId="2358027752" sldId="294"/>
            <ac:graphicFrameMk id="6" creationId="{FBB18A26-3811-F2F1-4E15-9D970C0A75E3}"/>
          </ac:graphicFrameMkLst>
        </pc:graphicFrameChg>
        <pc:graphicFrameChg chg="mod modGraphic">
          <ac:chgData name="Pragyan Maharana" userId="573d829603a50322" providerId="LiveId" clId="{03E338C6-0853-406B-A6D7-1D565A5AF161}" dt="2026-02-14T13:21:03.599" v="1832" actId="113"/>
          <ac:graphicFrameMkLst>
            <pc:docMk/>
            <pc:sldMk cId="2358027752" sldId="294"/>
            <ac:graphicFrameMk id="7" creationId="{11D450DD-41FE-A745-D9C6-811EF005A549}"/>
          </ac:graphicFrameMkLst>
        </pc:graphicFrameChg>
        <pc:picChg chg="add mod">
          <ac:chgData name="Pragyan Maharana" userId="573d829603a50322" providerId="LiveId" clId="{03E338C6-0853-406B-A6D7-1D565A5AF161}" dt="2026-02-14T12:50:34.493" v="1672" actId="14100"/>
          <ac:picMkLst>
            <pc:docMk/>
            <pc:sldMk cId="2358027752" sldId="294"/>
            <ac:picMk id="4" creationId="{7A4AD3D0-69AD-5D32-F576-E6F5A73758F3}"/>
          </ac:picMkLst>
        </pc:picChg>
      </pc:sldChg>
      <pc:sldChg chg="addSp delSp modSp add mod">
        <pc:chgData name="Pragyan Maharana" userId="573d829603a50322" providerId="LiveId" clId="{03E338C6-0853-406B-A6D7-1D565A5AF161}" dt="2026-02-14T13:59:03.345" v="2042" actId="113"/>
        <pc:sldMkLst>
          <pc:docMk/>
          <pc:sldMk cId="2519713434" sldId="295"/>
        </pc:sldMkLst>
        <pc:spChg chg="mod">
          <ac:chgData name="Pragyan Maharana" userId="573d829603a50322" providerId="LiveId" clId="{03E338C6-0853-406B-A6D7-1D565A5AF161}" dt="2026-02-14T13:08:37.214" v="1738" actId="108"/>
          <ac:spMkLst>
            <pc:docMk/>
            <pc:sldMk cId="2519713434" sldId="295"/>
            <ac:spMk id="5" creationId="{88512E64-7257-B912-12DC-313CDD15973E}"/>
          </ac:spMkLst>
        </pc:spChg>
        <pc:graphicFrameChg chg="del">
          <ac:chgData name="Pragyan Maharana" userId="573d829603a50322" providerId="LiveId" clId="{03E338C6-0853-406B-A6D7-1D565A5AF161}" dt="2026-02-14T12:46:23.079" v="1636" actId="478"/>
          <ac:graphicFrameMkLst>
            <pc:docMk/>
            <pc:sldMk cId="2519713434" sldId="295"/>
            <ac:graphicFrameMk id="3" creationId="{78D4221E-0886-A86B-9018-D8908A4527BD}"/>
          </ac:graphicFrameMkLst>
        </pc:graphicFrameChg>
        <pc:graphicFrameChg chg="mod modGraphic">
          <ac:chgData name="Pragyan Maharana" userId="573d829603a50322" providerId="LiveId" clId="{03E338C6-0853-406B-A6D7-1D565A5AF161}" dt="2026-02-14T13:59:03.345" v="2042" actId="113"/>
          <ac:graphicFrameMkLst>
            <pc:docMk/>
            <pc:sldMk cId="2519713434" sldId="295"/>
            <ac:graphicFrameMk id="4" creationId="{B4DDD834-78E8-9F92-0808-3F06575FADFE}"/>
          </ac:graphicFrameMkLst>
        </pc:graphicFrameChg>
        <pc:picChg chg="add mod">
          <ac:chgData name="Pragyan Maharana" userId="573d829603a50322" providerId="LiveId" clId="{03E338C6-0853-406B-A6D7-1D565A5AF161}" dt="2026-02-14T12:51:10.527" v="1675" actId="14100"/>
          <ac:picMkLst>
            <pc:docMk/>
            <pc:sldMk cId="2519713434" sldId="295"/>
            <ac:picMk id="7" creationId="{175EAED3-2FE4-F2FF-410E-3DE96CDCA344}"/>
          </ac:picMkLst>
        </pc:picChg>
      </pc:sldChg>
      <pc:sldChg chg="addSp delSp modSp add mod">
        <pc:chgData name="Pragyan Maharana" userId="573d829603a50322" providerId="LiveId" clId="{03E338C6-0853-406B-A6D7-1D565A5AF161}" dt="2026-02-14T13:59:22.504" v="2047" actId="113"/>
        <pc:sldMkLst>
          <pc:docMk/>
          <pc:sldMk cId="952636991" sldId="296"/>
        </pc:sldMkLst>
        <pc:spChg chg="mod">
          <ac:chgData name="Pragyan Maharana" userId="573d829603a50322" providerId="LiveId" clId="{03E338C6-0853-406B-A6D7-1D565A5AF161}" dt="2026-02-14T13:09:00.911" v="1740" actId="108"/>
          <ac:spMkLst>
            <pc:docMk/>
            <pc:sldMk cId="952636991" sldId="296"/>
            <ac:spMk id="5" creationId="{0C9243E2-5C62-C8CA-B4B2-3AD69D7FF123}"/>
          </ac:spMkLst>
        </pc:spChg>
        <pc:graphicFrameChg chg="del">
          <ac:chgData name="Pragyan Maharana" userId="573d829603a50322" providerId="LiveId" clId="{03E338C6-0853-406B-A6D7-1D565A5AF161}" dt="2026-02-14T12:46:27.112" v="1637" actId="478"/>
          <ac:graphicFrameMkLst>
            <pc:docMk/>
            <pc:sldMk cId="952636991" sldId="296"/>
            <ac:graphicFrameMk id="3" creationId="{3EBCD1EF-28A5-3EDC-EFBE-58D5F981AE89}"/>
          </ac:graphicFrameMkLst>
        </pc:graphicFrameChg>
        <pc:graphicFrameChg chg="mod modGraphic">
          <ac:chgData name="Pragyan Maharana" userId="573d829603a50322" providerId="LiveId" clId="{03E338C6-0853-406B-A6D7-1D565A5AF161}" dt="2026-02-14T13:59:22.504" v="2047" actId="113"/>
          <ac:graphicFrameMkLst>
            <pc:docMk/>
            <pc:sldMk cId="952636991" sldId="296"/>
            <ac:graphicFrameMk id="4" creationId="{089A3E5D-4365-E959-D162-10AA21C0E4C2}"/>
          </ac:graphicFrameMkLst>
        </pc:graphicFrameChg>
        <pc:picChg chg="add mod">
          <ac:chgData name="Pragyan Maharana" userId="573d829603a50322" providerId="LiveId" clId="{03E338C6-0853-406B-A6D7-1D565A5AF161}" dt="2026-02-14T12:51:59.624" v="1678" actId="14100"/>
          <ac:picMkLst>
            <pc:docMk/>
            <pc:sldMk cId="952636991" sldId="296"/>
            <ac:picMk id="7" creationId="{56E64C67-72B1-44E7-9D7E-C9B202C7D6BC}"/>
          </ac:picMkLst>
        </pc:picChg>
      </pc:sldChg>
      <pc:sldChg chg="addSp delSp modSp add mod">
        <pc:chgData name="Pragyan Maharana" userId="573d829603a50322" providerId="LiveId" clId="{03E338C6-0853-406B-A6D7-1D565A5AF161}" dt="2026-02-14T13:59:48.595" v="2054" actId="1076"/>
        <pc:sldMkLst>
          <pc:docMk/>
          <pc:sldMk cId="101345748" sldId="297"/>
        </pc:sldMkLst>
        <pc:spChg chg="mod">
          <ac:chgData name="Pragyan Maharana" userId="573d829603a50322" providerId="LiveId" clId="{03E338C6-0853-406B-A6D7-1D565A5AF161}" dt="2026-02-14T13:09:26.503" v="1742" actId="108"/>
          <ac:spMkLst>
            <pc:docMk/>
            <pc:sldMk cId="101345748" sldId="297"/>
            <ac:spMk id="5" creationId="{CBCF62C5-05D6-3776-AEAC-051DD967F112}"/>
          </ac:spMkLst>
        </pc:spChg>
        <pc:graphicFrameChg chg="del">
          <ac:chgData name="Pragyan Maharana" userId="573d829603a50322" providerId="LiveId" clId="{03E338C6-0853-406B-A6D7-1D565A5AF161}" dt="2026-02-14T12:46:30.914" v="1638" actId="478"/>
          <ac:graphicFrameMkLst>
            <pc:docMk/>
            <pc:sldMk cId="101345748" sldId="297"/>
            <ac:graphicFrameMk id="3" creationId="{EB5372A6-B8DA-0CC2-0C87-73525557B1D1}"/>
          </ac:graphicFrameMkLst>
        </pc:graphicFrameChg>
        <pc:graphicFrameChg chg="mod modGraphic">
          <ac:chgData name="Pragyan Maharana" userId="573d829603a50322" providerId="LiveId" clId="{03E338C6-0853-406B-A6D7-1D565A5AF161}" dt="2026-02-14T13:59:48.595" v="2054" actId="1076"/>
          <ac:graphicFrameMkLst>
            <pc:docMk/>
            <pc:sldMk cId="101345748" sldId="297"/>
            <ac:graphicFrameMk id="4" creationId="{FAB5B9A9-1DD2-9ACE-A0D4-768D53DDE07F}"/>
          </ac:graphicFrameMkLst>
        </pc:graphicFrameChg>
        <pc:picChg chg="add mod">
          <ac:chgData name="Pragyan Maharana" userId="573d829603a50322" providerId="LiveId" clId="{03E338C6-0853-406B-A6D7-1D565A5AF161}" dt="2026-02-14T13:00:46.741" v="1683" actId="14100"/>
          <ac:picMkLst>
            <pc:docMk/>
            <pc:sldMk cId="101345748" sldId="297"/>
            <ac:picMk id="7" creationId="{4EE4C7D1-9BCB-13C3-F533-BACE8744822F}"/>
          </ac:picMkLst>
        </pc:picChg>
      </pc:sldChg>
      <pc:sldChg chg="addSp delSp modSp add mod">
        <pc:chgData name="Pragyan Maharana" userId="573d829603a50322" providerId="LiveId" clId="{03E338C6-0853-406B-A6D7-1D565A5AF161}" dt="2026-02-14T13:23:07.376" v="1866" actId="20577"/>
        <pc:sldMkLst>
          <pc:docMk/>
          <pc:sldMk cId="1256829456" sldId="298"/>
        </pc:sldMkLst>
        <pc:spChg chg="mod">
          <ac:chgData name="Pragyan Maharana" userId="573d829603a50322" providerId="LiveId" clId="{03E338C6-0853-406B-A6D7-1D565A5AF161}" dt="2026-02-14T13:09:47.743" v="1744" actId="108"/>
          <ac:spMkLst>
            <pc:docMk/>
            <pc:sldMk cId="1256829456" sldId="298"/>
            <ac:spMk id="5" creationId="{B3BF0A6C-5E87-3272-CE17-289D4CFFC9E5}"/>
          </ac:spMkLst>
        </pc:spChg>
        <pc:graphicFrameChg chg="del">
          <ac:chgData name="Pragyan Maharana" userId="573d829603a50322" providerId="LiveId" clId="{03E338C6-0853-406B-A6D7-1D565A5AF161}" dt="2026-02-14T12:46:36.113" v="1639" actId="478"/>
          <ac:graphicFrameMkLst>
            <pc:docMk/>
            <pc:sldMk cId="1256829456" sldId="298"/>
            <ac:graphicFrameMk id="6" creationId="{B95E4906-D57E-9204-1FE4-FD654AF297CF}"/>
          </ac:graphicFrameMkLst>
        </pc:graphicFrameChg>
        <pc:graphicFrameChg chg="mod modGraphic">
          <ac:chgData name="Pragyan Maharana" userId="573d829603a50322" providerId="LiveId" clId="{03E338C6-0853-406B-A6D7-1D565A5AF161}" dt="2026-02-14T13:23:07.376" v="1866" actId="20577"/>
          <ac:graphicFrameMkLst>
            <pc:docMk/>
            <pc:sldMk cId="1256829456" sldId="298"/>
            <ac:graphicFrameMk id="7" creationId="{F9BC1B85-DA00-C06D-5807-AEF0C5708319}"/>
          </ac:graphicFrameMkLst>
        </pc:graphicFrameChg>
        <pc:picChg chg="add mod">
          <ac:chgData name="Pragyan Maharana" userId="573d829603a50322" providerId="LiveId" clId="{03E338C6-0853-406B-A6D7-1D565A5AF161}" dt="2026-02-14T13:01:26.137" v="1686" actId="14100"/>
          <ac:picMkLst>
            <pc:docMk/>
            <pc:sldMk cId="1256829456" sldId="298"/>
            <ac:picMk id="4" creationId="{CF12AA16-DFA4-2EEA-D8F4-6FD64541DB25}"/>
          </ac:picMkLst>
        </pc:picChg>
      </pc:sldChg>
      <pc:sldChg chg="addSp delSp modSp add mod">
        <pc:chgData name="Pragyan Maharana" userId="573d829603a50322" providerId="LiveId" clId="{03E338C6-0853-406B-A6D7-1D565A5AF161}" dt="2026-02-14T13:59:56.485" v="2055" actId="14100"/>
        <pc:sldMkLst>
          <pc:docMk/>
          <pc:sldMk cId="882585729" sldId="299"/>
        </pc:sldMkLst>
        <pc:spChg chg="mod">
          <ac:chgData name="Pragyan Maharana" userId="573d829603a50322" providerId="LiveId" clId="{03E338C6-0853-406B-A6D7-1D565A5AF161}" dt="2026-02-14T13:10:15.394" v="1747" actId="14100"/>
          <ac:spMkLst>
            <pc:docMk/>
            <pc:sldMk cId="882585729" sldId="299"/>
            <ac:spMk id="5" creationId="{BEAAA490-8909-B66A-6CEC-872D10DFF507}"/>
          </ac:spMkLst>
        </pc:spChg>
        <pc:graphicFrameChg chg="mod modGraphic">
          <ac:chgData name="Pragyan Maharana" userId="573d829603a50322" providerId="LiveId" clId="{03E338C6-0853-406B-A6D7-1D565A5AF161}" dt="2026-02-14T13:59:56.485" v="2055" actId="14100"/>
          <ac:graphicFrameMkLst>
            <pc:docMk/>
            <pc:sldMk cId="882585729" sldId="299"/>
            <ac:graphicFrameMk id="3" creationId="{8D6CA73B-F851-FF51-11E7-B9FB627AF6F7}"/>
          </ac:graphicFrameMkLst>
        </pc:graphicFrameChg>
        <pc:graphicFrameChg chg="del">
          <ac:chgData name="Pragyan Maharana" userId="573d829603a50322" providerId="LiveId" clId="{03E338C6-0853-406B-A6D7-1D565A5AF161}" dt="2026-02-14T12:46:39.501" v="1640" actId="478"/>
          <ac:graphicFrameMkLst>
            <pc:docMk/>
            <pc:sldMk cId="882585729" sldId="299"/>
            <ac:graphicFrameMk id="4" creationId="{12F97B16-44C8-9818-B4D4-BA68D98BFB7D}"/>
          </ac:graphicFrameMkLst>
        </pc:graphicFrameChg>
        <pc:picChg chg="add mod">
          <ac:chgData name="Pragyan Maharana" userId="573d829603a50322" providerId="LiveId" clId="{03E338C6-0853-406B-A6D7-1D565A5AF161}" dt="2026-02-14T13:01:49.868" v="1689" actId="14100"/>
          <ac:picMkLst>
            <pc:docMk/>
            <pc:sldMk cId="882585729" sldId="299"/>
            <ac:picMk id="7" creationId="{F7D636EB-5D42-4CBF-53D7-E09A5BE4C121}"/>
          </ac:picMkLst>
        </pc:picChg>
      </pc:sldChg>
      <pc:sldChg chg="addSp delSp modSp add mod">
        <pc:chgData name="Pragyan Maharana" userId="573d829603a50322" providerId="LiveId" clId="{03E338C6-0853-406B-A6D7-1D565A5AF161}" dt="2026-02-14T14:00:10.157" v="2059" actId="14100"/>
        <pc:sldMkLst>
          <pc:docMk/>
          <pc:sldMk cId="1635461169" sldId="300"/>
        </pc:sldMkLst>
        <pc:spChg chg="mod">
          <ac:chgData name="Pragyan Maharana" userId="573d829603a50322" providerId="LiveId" clId="{03E338C6-0853-406B-A6D7-1D565A5AF161}" dt="2026-02-14T13:10:35.167" v="1749" actId="108"/>
          <ac:spMkLst>
            <pc:docMk/>
            <pc:sldMk cId="1635461169" sldId="300"/>
            <ac:spMk id="5" creationId="{00B1814B-F13D-B870-CD2D-C7BE2C63D862}"/>
          </ac:spMkLst>
        </pc:spChg>
        <pc:graphicFrameChg chg="mod modGraphic">
          <ac:chgData name="Pragyan Maharana" userId="573d829603a50322" providerId="LiveId" clId="{03E338C6-0853-406B-A6D7-1D565A5AF161}" dt="2026-02-14T14:00:10.157" v="2059" actId="14100"/>
          <ac:graphicFrameMkLst>
            <pc:docMk/>
            <pc:sldMk cId="1635461169" sldId="300"/>
            <ac:graphicFrameMk id="3" creationId="{4E7AC6C6-7001-7D7B-6310-754820EF8902}"/>
          </ac:graphicFrameMkLst>
        </pc:graphicFrameChg>
        <pc:graphicFrameChg chg="del">
          <ac:chgData name="Pragyan Maharana" userId="573d829603a50322" providerId="LiveId" clId="{03E338C6-0853-406B-A6D7-1D565A5AF161}" dt="2026-02-14T12:46:43.802" v="1641" actId="478"/>
          <ac:graphicFrameMkLst>
            <pc:docMk/>
            <pc:sldMk cId="1635461169" sldId="300"/>
            <ac:graphicFrameMk id="4" creationId="{608E77CB-84B3-8822-0079-FB272E234AF7}"/>
          </ac:graphicFrameMkLst>
        </pc:graphicFrameChg>
        <pc:graphicFrameChg chg="del">
          <ac:chgData name="Pragyan Maharana" userId="573d829603a50322" providerId="LiveId" clId="{03E338C6-0853-406B-A6D7-1D565A5AF161}" dt="2026-02-14T12:46:47.935" v="1642" actId="478"/>
          <ac:graphicFrameMkLst>
            <pc:docMk/>
            <pc:sldMk cId="1635461169" sldId="300"/>
            <ac:graphicFrameMk id="6" creationId="{F89D3C97-49D6-893B-B2C6-2C4AA5E1CEF9}"/>
          </ac:graphicFrameMkLst>
        </pc:graphicFrameChg>
        <pc:picChg chg="add mod">
          <ac:chgData name="Pragyan Maharana" userId="573d829603a50322" providerId="LiveId" clId="{03E338C6-0853-406B-A6D7-1D565A5AF161}" dt="2026-02-14T13:02:08.873" v="1691" actId="1076"/>
          <ac:picMkLst>
            <pc:docMk/>
            <pc:sldMk cId="1635461169" sldId="300"/>
            <ac:picMk id="8" creationId="{7503238D-3AE1-F77C-D7CD-E3B64B2564A0}"/>
          </ac:picMkLst>
        </pc:picChg>
      </pc:sldChg>
      <pc:sldChg chg="addSp delSp modSp add mod">
        <pc:chgData name="Pragyan Maharana" userId="573d829603a50322" providerId="LiveId" clId="{03E338C6-0853-406B-A6D7-1D565A5AF161}" dt="2026-02-14T14:00:19.087" v="2060" actId="14100"/>
        <pc:sldMkLst>
          <pc:docMk/>
          <pc:sldMk cId="2305268809" sldId="301"/>
        </pc:sldMkLst>
        <pc:spChg chg="mod">
          <ac:chgData name="Pragyan Maharana" userId="573d829603a50322" providerId="LiveId" clId="{03E338C6-0853-406B-A6D7-1D565A5AF161}" dt="2026-02-14T13:10:53.070" v="1751" actId="108"/>
          <ac:spMkLst>
            <pc:docMk/>
            <pc:sldMk cId="2305268809" sldId="301"/>
            <ac:spMk id="5" creationId="{A167B11B-EF6A-DBC2-9251-CE92FCE004EA}"/>
          </ac:spMkLst>
        </pc:spChg>
        <pc:graphicFrameChg chg="mod modGraphic">
          <ac:chgData name="Pragyan Maharana" userId="573d829603a50322" providerId="LiveId" clId="{03E338C6-0853-406B-A6D7-1D565A5AF161}" dt="2026-02-14T14:00:19.087" v="2060" actId="14100"/>
          <ac:graphicFrameMkLst>
            <pc:docMk/>
            <pc:sldMk cId="2305268809" sldId="301"/>
            <ac:graphicFrameMk id="3" creationId="{8A917A65-0EFF-6AAF-B6C0-090951D3DC85}"/>
          </ac:graphicFrameMkLst>
        </pc:graphicFrameChg>
        <pc:graphicFrameChg chg="del">
          <ac:chgData name="Pragyan Maharana" userId="573d829603a50322" providerId="LiveId" clId="{03E338C6-0853-406B-A6D7-1D565A5AF161}" dt="2026-02-14T12:46:51.809" v="1643" actId="478"/>
          <ac:graphicFrameMkLst>
            <pc:docMk/>
            <pc:sldMk cId="2305268809" sldId="301"/>
            <ac:graphicFrameMk id="4" creationId="{8A1D8E45-9798-374E-8075-6797D9CA6E3E}"/>
          </ac:graphicFrameMkLst>
        </pc:graphicFrameChg>
        <pc:picChg chg="add mod">
          <ac:chgData name="Pragyan Maharana" userId="573d829603a50322" providerId="LiveId" clId="{03E338C6-0853-406B-A6D7-1D565A5AF161}" dt="2026-02-14T13:02:59.790" v="1699" actId="14100"/>
          <ac:picMkLst>
            <pc:docMk/>
            <pc:sldMk cId="2305268809" sldId="301"/>
            <ac:picMk id="7" creationId="{43AA35E3-A84A-EA5B-1DA9-BFEC5C89EEDA}"/>
          </ac:picMkLst>
        </pc:picChg>
      </pc:sldChg>
      <pc:sldChg chg="addSp delSp modSp add mod">
        <pc:chgData name="Pragyan Maharana" userId="573d829603a50322" providerId="LiveId" clId="{03E338C6-0853-406B-A6D7-1D565A5AF161}" dt="2026-02-14T14:00:50.099" v="2067" actId="113"/>
        <pc:sldMkLst>
          <pc:docMk/>
          <pc:sldMk cId="2905923957" sldId="302"/>
        </pc:sldMkLst>
        <pc:spChg chg="mod">
          <ac:chgData name="Pragyan Maharana" userId="573d829603a50322" providerId="LiveId" clId="{03E338C6-0853-406B-A6D7-1D565A5AF161}" dt="2026-02-14T13:11:17.657" v="1755" actId="1076"/>
          <ac:spMkLst>
            <pc:docMk/>
            <pc:sldMk cId="2905923957" sldId="302"/>
            <ac:spMk id="5" creationId="{61F669E5-D721-9524-F7F3-1257A5A72B7D}"/>
          </ac:spMkLst>
        </pc:spChg>
        <pc:graphicFrameChg chg="mod modGraphic">
          <ac:chgData name="Pragyan Maharana" userId="573d829603a50322" providerId="LiveId" clId="{03E338C6-0853-406B-A6D7-1D565A5AF161}" dt="2026-02-14T14:00:50.099" v="2067" actId="113"/>
          <ac:graphicFrameMkLst>
            <pc:docMk/>
            <pc:sldMk cId="2905923957" sldId="302"/>
            <ac:graphicFrameMk id="3" creationId="{F03D6853-5283-E4EE-E5EB-D8C65A9C1FC8}"/>
          </ac:graphicFrameMkLst>
        </pc:graphicFrameChg>
        <pc:graphicFrameChg chg="del">
          <ac:chgData name="Pragyan Maharana" userId="573d829603a50322" providerId="LiveId" clId="{03E338C6-0853-406B-A6D7-1D565A5AF161}" dt="2026-02-14T12:46:56.633" v="1644" actId="478"/>
          <ac:graphicFrameMkLst>
            <pc:docMk/>
            <pc:sldMk cId="2905923957" sldId="302"/>
            <ac:graphicFrameMk id="4" creationId="{2E1ED927-F5EB-67DB-F985-F4F5671AED6D}"/>
          </ac:graphicFrameMkLst>
        </pc:graphicFrameChg>
        <pc:picChg chg="add mod">
          <ac:chgData name="Pragyan Maharana" userId="573d829603a50322" providerId="LiveId" clId="{03E338C6-0853-406B-A6D7-1D565A5AF161}" dt="2026-02-14T13:03:36.023" v="1704" actId="14100"/>
          <ac:picMkLst>
            <pc:docMk/>
            <pc:sldMk cId="2905923957" sldId="302"/>
            <ac:picMk id="7" creationId="{3CDCC1DF-6721-6BA2-659A-D5C803D31482}"/>
          </ac:picMkLst>
        </pc:picChg>
      </pc:sldChg>
      <pc:sldChg chg="delSp modSp add mod">
        <pc:chgData name="Pragyan Maharana" userId="573d829603a50322" providerId="LiveId" clId="{03E338C6-0853-406B-A6D7-1D565A5AF161}" dt="2026-02-14T12:36:02.385" v="1623" actId="1076"/>
        <pc:sldMkLst>
          <pc:docMk/>
          <pc:sldMk cId="550720634" sldId="303"/>
        </pc:sldMkLst>
        <pc:spChg chg="mod">
          <ac:chgData name="Pragyan Maharana" userId="573d829603a50322" providerId="LiveId" clId="{03E338C6-0853-406B-A6D7-1D565A5AF161}" dt="2026-02-14T12:36:02.385" v="1623" actId="1076"/>
          <ac:spMkLst>
            <pc:docMk/>
            <pc:sldMk cId="550720634" sldId="303"/>
            <ac:spMk id="3" creationId="{520C852B-2BD6-3E28-A0C0-22EF04E619BC}"/>
          </ac:spMkLst>
        </pc:spChg>
        <pc:spChg chg="del mod">
          <ac:chgData name="Pragyan Maharana" userId="573d829603a50322" providerId="LiveId" clId="{03E338C6-0853-406B-A6D7-1D565A5AF161}" dt="2026-02-14T12:35:55.453" v="1622"/>
          <ac:spMkLst>
            <pc:docMk/>
            <pc:sldMk cId="550720634" sldId="303"/>
            <ac:spMk id="4" creationId="{EB0A8432-129E-8CC3-4713-27B26F1FD437}"/>
          </ac:spMkLst>
        </pc:spChg>
      </pc:sldChg>
      <pc:sldChg chg="addSp modSp add mod">
        <pc:chgData name="Pragyan Maharana" userId="573d829603a50322" providerId="LiveId" clId="{03E338C6-0853-406B-A6D7-1D565A5AF161}" dt="2026-02-14T14:01:03.166" v="2070" actId="113"/>
        <pc:sldMkLst>
          <pc:docMk/>
          <pc:sldMk cId="450944091" sldId="304"/>
        </pc:sldMkLst>
        <pc:spChg chg="mod">
          <ac:chgData name="Pragyan Maharana" userId="573d829603a50322" providerId="LiveId" clId="{03E338C6-0853-406B-A6D7-1D565A5AF161}" dt="2026-02-14T13:11:37.054" v="1757" actId="108"/>
          <ac:spMkLst>
            <pc:docMk/>
            <pc:sldMk cId="450944091" sldId="304"/>
            <ac:spMk id="5" creationId="{696044AC-C150-786E-55D2-06CF51837587}"/>
          </ac:spMkLst>
        </pc:spChg>
        <pc:graphicFrameChg chg="mod modGraphic">
          <ac:chgData name="Pragyan Maharana" userId="573d829603a50322" providerId="LiveId" clId="{03E338C6-0853-406B-A6D7-1D565A5AF161}" dt="2026-02-14T14:01:03.166" v="2070" actId="113"/>
          <ac:graphicFrameMkLst>
            <pc:docMk/>
            <pc:sldMk cId="450944091" sldId="304"/>
            <ac:graphicFrameMk id="3" creationId="{7547DAC7-A39A-E840-BA3D-6C82E2411EBC}"/>
          </ac:graphicFrameMkLst>
        </pc:graphicFrameChg>
        <pc:picChg chg="add mod">
          <ac:chgData name="Pragyan Maharana" userId="573d829603a50322" providerId="LiveId" clId="{03E338C6-0853-406B-A6D7-1D565A5AF161}" dt="2026-02-14T13:04:09.923" v="1707" actId="14100"/>
          <ac:picMkLst>
            <pc:docMk/>
            <pc:sldMk cId="450944091" sldId="304"/>
            <ac:picMk id="6" creationId="{535771ED-B2A2-C70F-F4DC-002064FB7EB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5.xml"/><Relationship Id="rId1" Type="http://schemas.microsoft.com/office/2011/relationships/chartStyle" Target="style15.xml"/></Relationships>
</file>

<file path=ppt/charts/_rels/chart14.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573d829603a50322/Desktop/capstone_project/excel/sales_analyst.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https://d.docs.live.net/573d829603a50322/Desktop/capstone_project/excel/sales_analyst.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https://d.docs.live.net/573d829603a50322/Desktop/capstone_project/excel/sales_analyst.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oleObject" Target="https://d.docs.live.net/573d829603a50322/Desktop/capstone_project/excel/sales_analys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[sales_analyst.xlsx]Solution_1!PivotTable4</c:name>
    <c:fmtId val="14"/>
  </c:pivotSource>
  <c:chart>
    <c:title>
      <c:overlay val="0"/>
      <c:spPr>
        <a:noFill/>
        <a:ln>
          <a:noFill/>
        </a:ln>
        <a:effectLst/>
      </c:spPr>
      <c:txPr>
        <a:bodyPr rot="0" spcFirstLastPara="1" vertOverflow="ellipsis" vert="horz" wrap="square" anchor="ctr" anchorCtr="1"/>
        <a:lstStyle/>
        <a:p>
          <a:pPr>
            <a:defRPr sz="1600" b="0" i="0" u="none" strike="noStrike" kern="1200" cap="none" spc="50" normalizeH="0" baseline="0">
              <a:solidFill>
                <a:schemeClr val="tx1">
                  <a:lumMod val="65000"/>
                  <a:lumOff val="35000"/>
                </a:schemeClr>
              </a:solidFill>
              <a:latin typeface="+mj-lt"/>
              <a:ea typeface="+mj-ea"/>
              <a:cs typeface="+mj-cs"/>
            </a:defRPr>
          </a:pPr>
          <a:endParaRPr lang="en-US"/>
        </a:p>
      </c:txPr>
    </c:title>
    <c:autoTitleDeleted val="0"/>
    <c:pivotFmts>
      <c:pivotFmt>
        <c:idx val="0"/>
        <c:spPr>
          <a:solidFill>
            <a:schemeClr val="accent1">
              <a:alpha val="70000"/>
            </a:schemeClr>
          </a:solidFill>
          <a:ln>
            <a:noFill/>
          </a:ln>
          <a:effectLst/>
        </c:spPr>
        <c:marker>
          <c:symbol val="circle"/>
          <c:size val="6"/>
          <c:spPr>
            <a:solidFill>
              <a:schemeClr val="accent1">
                <a:alpha val="70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alpha val="7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Solution_1!$B$6</c:f>
              <c:strCache>
                <c:ptCount val="1"/>
                <c:pt idx="0">
                  <c:v>Total</c:v>
                </c:pt>
              </c:strCache>
            </c:strRef>
          </c:tx>
          <c:spPr>
            <a:solidFill>
              <a:schemeClr val="accent1">
                <a:alpha val="70000"/>
              </a:schemeClr>
            </a:solidFill>
            <a:ln>
              <a:noFill/>
            </a:ln>
            <a:effectLst/>
          </c:spPr>
          <c:invertIfNegative val="0"/>
          <c:cat>
            <c:strRef>
              <c:f>Solution_1!$A$7:$A$96</c:f>
              <c:strCache>
                <c:ptCount val="89"/>
                <c:pt idx="0">
                  <c:v>ALFKI</c:v>
                </c:pt>
                <c:pt idx="1">
                  <c:v>ANATR</c:v>
                </c:pt>
                <c:pt idx="2">
                  <c:v>ANTON</c:v>
                </c:pt>
                <c:pt idx="3">
                  <c:v>AROUT</c:v>
                </c:pt>
                <c:pt idx="4">
                  <c:v>BERGS</c:v>
                </c:pt>
                <c:pt idx="5">
                  <c:v>BLAUS</c:v>
                </c:pt>
                <c:pt idx="6">
                  <c:v>BLONP</c:v>
                </c:pt>
                <c:pt idx="7">
                  <c:v>BOLID</c:v>
                </c:pt>
                <c:pt idx="8">
                  <c:v>BONAP</c:v>
                </c:pt>
                <c:pt idx="9">
                  <c:v>BOTTM</c:v>
                </c:pt>
                <c:pt idx="10">
                  <c:v>BSBEV</c:v>
                </c:pt>
                <c:pt idx="11">
                  <c:v>CACTU</c:v>
                </c:pt>
                <c:pt idx="12">
                  <c:v>CENTC</c:v>
                </c:pt>
                <c:pt idx="13">
                  <c:v>CHOPS</c:v>
                </c:pt>
                <c:pt idx="14">
                  <c:v>COMMI</c:v>
                </c:pt>
                <c:pt idx="15">
                  <c:v>CONSH</c:v>
                </c:pt>
                <c:pt idx="16">
                  <c:v>DRACD</c:v>
                </c:pt>
                <c:pt idx="17">
                  <c:v>DUMON</c:v>
                </c:pt>
                <c:pt idx="18">
                  <c:v>EASTC</c:v>
                </c:pt>
                <c:pt idx="19">
                  <c:v>ERNSH</c:v>
                </c:pt>
                <c:pt idx="20">
                  <c:v>FAMIA</c:v>
                </c:pt>
                <c:pt idx="21">
                  <c:v>FOLIG</c:v>
                </c:pt>
                <c:pt idx="22">
                  <c:v>FOLKO</c:v>
                </c:pt>
                <c:pt idx="23">
                  <c:v>FRANK</c:v>
                </c:pt>
                <c:pt idx="24">
                  <c:v>FRANR</c:v>
                </c:pt>
                <c:pt idx="25">
                  <c:v>FRANS</c:v>
                </c:pt>
                <c:pt idx="26">
                  <c:v>FURIB</c:v>
                </c:pt>
                <c:pt idx="27">
                  <c:v>GALED</c:v>
                </c:pt>
                <c:pt idx="28">
                  <c:v>GODOS</c:v>
                </c:pt>
                <c:pt idx="29">
                  <c:v>GOURL</c:v>
                </c:pt>
                <c:pt idx="30">
                  <c:v>GREAL</c:v>
                </c:pt>
                <c:pt idx="31">
                  <c:v>GROSR</c:v>
                </c:pt>
                <c:pt idx="32">
                  <c:v>HANAR</c:v>
                </c:pt>
                <c:pt idx="33">
                  <c:v>HILAA</c:v>
                </c:pt>
                <c:pt idx="34">
                  <c:v>HUNGC</c:v>
                </c:pt>
                <c:pt idx="35">
                  <c:v>HUNGO</c:v>
                </c:pt>
                <c:pt idx="36">
                  <c:v>ISLAT</c:v>
                </c:pt>
                <c:pt idx="37">
                  <c:v>KOENE</c:v>
                </c:pt>
                <c:pt idx="38">
                  <c:v>LACOR</c:v>
                </c:pt>
                <c:pt idx="39">
                  <c:v>LAMAI</c:v>
                </c:pt>
                <c:pt idx="40">
                  <c:v>LAUGB</c:v>
                </c:pt>
                <c:pt idx="41">
                  <c:v>LAZYK</c:v>
                </c:pt>
                <c:pt idx="42">
                  <c:v>LEHMS</c:v>
                </c:pt>
                <c:pt idx="43">
                  <c:v>LETSS</c:v>
                </c:pt>
                <c:pt idx="44">
                  <c:v>LILAS</c:v>
                </c:pt>
                <c:pt idx="45">
                  <c:v>LINOD</c:v>
                </c:pt>
                <c:pt idx="46">
                  <c:v>LONEP</c:v>
                </c:pt>
                <c:pt idx="47">
                  <c:v>MAGAA</c:v>
                </c:pt>
                <c:pt idx="48">
                  <c:v>MAISD</c:v>
                </c:pt>
                <c:pt idx="49">
                  <c:v>MEREP</c:v>
                </c:pt>
                <c:pt idx="50">
                  <c:v>MORGK</c:v>
                </c:pt>
                <c:pt idx="51">
                  <c:v>NORTS</c:v>
                </c:pt>
                <c:pt idx="52">
                  <c:v>OCEAN</c:v>
                </c:pt>
                <c:pt idx="53">
                  <c:v>OLDWO</c:v>
                </c:pt>
                <c:pt idx="54">
                  <c:v>OTTIK</c:v>
                </c:pt>
                <c:pt idx="55">
                  <c:v>PERIC</c:v>
                </c:pt>
                <c:pt idx="56">
                  <c:v>PICCO</c:v>
                </c:pt>
                <c:pt idx="57">
                  <c:v>PRINI</c:v>
                </c:pt>
                <c:pt idx="58">
                  <c:v>QUEDE</c:v>
                </c:pt>
                <c:pt idx="59">
                  <c:v>QUEEN</c:v>
                </c:pt>
                <c:pt idx="60">
                  <c:v>QUICK</c:v>
                </c:pt>
                <c:pt idx="61">
                  <c:v>RANCH</c:v>
                </c:pt>
                <c:pt idx="62">
                  <c:v>RATTC</c:v>
                </c:pt>
                <c:pt idx="63">
                  <c:v>REGGC</c:v>
                </c:pt>
                <c:pt idx="64">
                  <c:v>RICAR</c:v>
                </c:pt>
                <c:pt idx="65">
                  <c:v>RICSU</c:v>
                </c:pt>
                <c:pt idx="66">
                  <c:v>ROMEY</c:v>
                </c:pt>
                <c:pt idx="67">
                  <c:v>SANTG</c:v>
                </c:pt>
                <c:pt idx="68">
                  <c:v>SAVEA</c:v>
                </c:pt>
                <c:pt idx="69">
                  <c:v>SEVES</c:v>
                </c:pt>
                <c:pt idx="70">
                  <c:v>SIMOB</c:v>
                </c:pt>
                <c:pt idx="71">
                  <c:v>SPECD</c:v>
                </c:pt>
                <c:pt idx="72">
                  <c:v>SPLIR</c:v>
                </c:pt>
                <c:pt idx="73">
                  <c:v>SUPRD</c:v>
                </c:pt>
                <c:pt idx="74">
                  <c:v>THEBI</c:v>
                </c:pt>
                <c:pt idx="75">
                  <c:v>THECR</c:v>
                </c:pt>
                <c:pt idx="76">
                  <c:v>TOMSP</c:v>
                </c:pt>
                <c:pt idx="77">
                  <c:v>TORTU</c:v>
                </c:pt>
                <c:pt idx="78">
                  <c:v>TRADH</c:v>
                </c:pt>
                <c:pt idx="79">
                  <c:v>TRAIH</c:v>
                </c:pt>
                <c:pt idx="80">
                  <c:v>VAFFE</c:v>
                </c:pt>
                <c:pt idx="81">
                  <c:v>VICTE</c:v>
                </c:pt>
                <c:pt idx="82">
                  <c:v>VINET</c:v>
                </c:pt>
                <c:pt idx="83">
                  <c:v>WANDK</c:v>
                </c:pt>
                <c:pt idx="84">
                  <c:v>WARTH</c:v>
                </c:pt>
                <c:pt idx="85">
                  <c:v>WELLI</c:v>
                </c:pt>
                <c:pt idx="86">
                  <c:v>WHITC</c:v>
                </c:pt>
                <c:pt idx="87">
                  <c:v>WILMK</c:v>
                </c:pt>
                <c:pt idx="88">
                  <c:v>WOLZA</c:v>
                </c:pt>
              </c:strCache>
            </c:strRef>
          </c:cat>
          <c:val>
            <c:numRef>
              <c:f>Solution_1!$B$7:$B$96</c:f>
              <c:numCache>
                <c:formatCode>General</c:formatCode>
                <c:ptCount val="89"/>
                <c:pt idx="0">
                  <c:v>6</c:v>
                </c:pt>
                <c:pt idx="1">
                  <c:v>4</c:v>
                </c:pt>
                <c:pt idx="2">
                  <c:v>7</c:v>
                </c:pt>
                <c:pt idx="3">
                  <c:v>13</c:v>
                </c:pt>
                <c:pt idx="4">
                  <c:v>18</c:v>
                </c:pt>
                <c:pt idx="5">
                  <c:v>7</c:v>
                </c:pt>
                <c:pt idx="6">
                  <c:v>11</c:v>
                </c:pt>
                <c:pt idx="7">
                  <c:v>3</c:v>
                </c:pt>
                <c:pt idx="8">
                  <c:v>17</c:v>
                </c:pt>
                <c:pt idx="9">
                  <c:v>14</c:v>
                </c:pt>
                <c:pt idx="10">
                  <c:v>10</c:v>
                </c:pt>
                <c:pt idx="11">
                  <c:v>6</c:v>
                </c:pt>
                <c:pt idx="12">
                  <c:v>1</c:v>
                </c:pt>
                <c:pt idx="13">
                  <c:v>8</c:v>
                </c:pt>
                <c:pt idx="14">
                  <c:v>5</c:v>
                </c:pt>
                <c:pt idx="15">
                  <c:v>3</c:v>
                </c:pt>
                <c:pt idx="16">
                  <c:v>6</c:v>
                </c:pt>
                <c:pt idx="17">
                  <c:v>4</c:v>
                </c:pt>
                <c:pt idx="18">
                  <c:v>8</c:v>
                </c:pt>
                <c:pt idx="19">
                  <c:v>30</c:v>
                </c:pt>
                <c:pt idx="20">
                  <c:v>7</c:v>
                </c:pt>
                <c:pt idx="21">
                  <c:v>5</c:v>
                </c:pt>
                <c:pt idx="22">
                  <c:v>19</c:v>
                </c:pt>
                <c:pt idx="23">
                  <c:v>15</c:v>
                </c:pt>
                <c:pt idx="24">
                  <c:v>3</c:v>
                </c:pt>
                <c:pt idx="25">
                  <c:v>6</c:v>
                </c:pt>
                <c:pt idx="26">
                  <c:v>8</c:v>
                </c:pt>
                <c:pt idx="27">
                  <c:v>5</c:v>
                </c:pt>
                <c:pt idx="28">
                  <c:v>10</c:v>
                </c:pt>
                <c:pt idx="29">
                  <c:v>9</c:v>
                </c:pt>
                <c:pt idx="30">
                  <c:v>11</c:v>
                </c:pt>
                <c:pt idx="31">
                  <c:v>2</c:v>
                </c:pt>
                <c:pt idx="32">
                  <c:v>14</c:v>
                </c:pt>
                <c:pt idx="33">
                  <c:v>18</c:v>
                </c:pt>
                <c:pt idx="34">
                  <c:v>5</c:v>
                </c:pt>
                <c:pt idx="35">
                  <c:v>19</c:v>
                </c:pt>
                <c:pt idx="36">
                  <c:v>10</c:v>
                </c:pt>
                <c:pt idx="37">
                  <c:v>14</c:v>
                </c:pt>
                <c:pt idx="38">
                  <c:v>4</c:v>
                </c:pt>
                <c:pt idx="39">
                  <c:v>14</c:v>
                </c:pt>
                <c:pt idx="40">
                  <c:v>3</c:v>
                </c:pt>
                <c:pt idx="41">
                  <c:v>2</c:v>
                </c:pt>
                <c:pt idx="42">
                  <c:v>15</c:v>
                </c:pt>
                <c:pt idx="43">
                  <c:v>4</c:v>
                </c:pt>
                <c:pt idx="44">
                  <c:v>14</c:v>
                </c:pt>
                <c:pt idx="45">
                  <c:v>12</c:v>
                </c:pt>
                <c:pt idx="46">
                  <c:v>8</c:v>
                </c:pt>
                <c:pt idx="47">
                  <c:v>10</c:v>
                </c:pt>
                <c:pt idx="48">
                  <c:v>7</c:v>
                </c:pt>
                <c:pt idx="49">
                  <c:v>13</c:v>
                </c:pt>
                <c:pt idx="50">
                  <c:v>5</c:v>
                </c:pt>
                <c:pt idx="51">
                  <c:v>3</c:v>
                </c:pt>
                <c:pt idx="52">
                  <c:v>5</c:v>
                </c:pt>
                <c:pt idx="53">
                  <c:v>10</c:v>
                </c:pt>
                <c:pt idx="54">
                  <c:v>10</c:v>
                </c:pt>
                <c:pt idx="55">
                  <c:v>6</c:v>
                </c:pt>
                <c:pt idx="56">
                  <c:v>10</c:v>
                </c:pt>
                <c:pt idx="57">
                  <c:v>5</c:v>
                </c:pt>
                <c:pt idx="58">
                  <c:v>9</c:v>
                </c:pt>
                <c:pt idx="59">
                  <c:v>13</c:v>
                </c:pt>
                <c:pt idx="60">
                  <c:v>28</c:v>
                </c:pt>
                <c:pt idx="61">
                  <c:v>5</c:v>
                </c:pt>
                <c:pt idx="62">
                  <c:v>18</c:v>
                </c:pt>
                <c:pt idx="63">
                  <c:v>12</c:v>
                </c:pt>
                <c:pt idx="64">
                  <c:v>11</c:v>
                </c:pt>
                <c:pt idx="65">
                  <c:v>10</c:v>
                </c:pt>
                <c:pt idx="66">
                  <c:v>5</c:v>
                </c:pt>
                <c:pt idx="67">
                  <c:v>6</c:v>
                </c:pt>
                <c:pt idx="68">
                  <c:v>31</c:v>
                </c:pt>
                <c:pt idx="69">
                  <c:v>9</c:v>
                </c:pt>
                <c:pt idx="70">
                  <c:v>7</c:v>
                </c:pt>
                <c:pt idx="71">
                  <c:v>4</c:v>
                </c:pt>
                <c:pt idx="72">
                  <c:v>9</c:v>
                </c:pt>
                <c:pt idx="73">
                  <c:v>12</c:v>
                </c:pt>
                <c:pt idx="74">
                  <c:v>4</c:v>
                </c:pt>
                <c:pt idx="75">
                  <c:v>3</c:v>
                </c:pt>
                <c:pt idx="76">
                  <c:v>6</c:v>
                </c:pt>
                <c:pt idx="77">
                  <c:v>10</c:v>
                </c:pt>
                <c:pt idx="78">
                  <c:v>6</c:v>
                </c:pt>
                <c:pt idx="79">
                  <c:v>3</c:v>
                </c:pt>
                <c:pt idx="80">
                  <c:v>11</c:v>
                </c:pt>
                <c:pt idx="81">
                  <c:v>10</c:v>
                </c:pt>
                <c:pt idx="82">
                  <c:v>5</c:v>
                </c:pt>
                <c:pt idx="83">
                  <c:v>10</c:v>
                </c:pt>
                <c:pt idx="84">
                  <c:v>15</c:v>
                </c:pt>
                <c:pt idx="85">
                  <c:v>9</c:v>
                </c:pt>
                <c:pt idx="86">
                  <c:v>14</c:v>
                </c:pt>
                <c:pt idx="87">
                  <c:v>7</c:v>
                </c:pt>
                <c:pt idx="88">
                  <c:v>7</c:v>
                </c:pt>
              </c:numCache>
            </c:numRef>
          </c:val>
          <c:extLst>
            <c:ext xmlns:c16="http://schemas.microsoft.com/office/drawing/2014/chart" uri="{C3380CC4-5D6E-409C-BE32-E72D297353CC}">
              <c16:uniqueId val="{00000000-6FB8-4739-A7FA-19A5B822A362}"/>
            </c:ext>
          </c:extLst>
        </c:ser>
        <c:dLbls>
          <c:showLegendKey val="0"/>
          <c:showVal val="0"/>
          <c:showCatName val="0"/>
          <c:showSerName val="0"/>
          <c:showPercent val="0"/>
          <c:showBubbleSize val="0"/>
        </c:dLbls>
        <c:gapWidth val="80"/>
        <c:overlap val="25"/>
        <c:axId val="821190223"/>
        <c:axId val="821183983"/>
      </c:barChart>
      <c:catAx>
        <c:axId val="821190223"/>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en-US"/>
          </a:p>
        </c:txPr>
        <c:crossAx val="821183983"/>
        <c:crosses val="autoZero"/>
        <c:auto val="1"/>
        <c:lblAlgn val="ctr"/>
        <c:lblOffset val="100"/>
        <c:noMultiLvlLbl val="0"/>
      </c:catAx>
      <c:valAx>
        <c:axId val="821183983"/>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spc="20" baseline="0">
                <a:solidFill>
                  <a:schemeClr val="tx1">
                    <a:lumMod val="65000"/>
                    <a:lumOff val="35000"/>
                  </a:schemeClr>
                </a:solidFill>
                <a:latin typeface="+mn-lt"/>
                <a:ea typeface="+mn-ea"/>
                <a:cs typeface="+mn-cs"/>
              </a:defRPr>
            </a:pPr>
            <a:endParaRPr lang="en-US"/>
          </a:p>
        </c:txPr>
        <c:crossAx val="821190223"/>
        <c:crosses val="autoZero"/>
        <c:crossBetween val="between"/>
      </c:valAx>
      <c:spPr>
        <a:solidFill>
          <a:schemeClr val="accent4">
            <a:lumMod val="20000"/>
            <a:lumOff val="80000"/>
          </a:schemeClr>
        </a:solid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4">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[sales_analyst.xlsx]solution_8!PivotTable3</c:name>
    <c:fmtId val="5"/>
  </c:pivotSource>
  <c:chart>
    <c:autoTitleDeleted val="1"/>
    <c:pivotFmts>
      <c:pivotFmt>
        <c:idx val="0"/>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a:sp3d/>
        </c:spPr>
      </c:pivotFmt>
      <c:pivotFmt>
        <c:idx val="2"/>
        <c:spPr>
          <a:solidFill>
            <a:schemeClr val="accent1"/>
          </a:solidFill>
          <a:ln>
            <a:noFill/>
          </a:ln>
          <a:effectLst>
            <a:outerShdw blurRad="254000" sx="102000" sy="102000" algn="ctr" rotWithShape="0">
              <a:prstClr val="black">
                <a:alpha val="20000"/>
              </a:prstClr>
            </a:outerShdw>
          </a:effectLst>
          <a:sp3d/>
        </c:spPr>
      </c:pivotFmt>
      <c:pivotFmt>
        <c:idx val="3"/>
        <c:spPr>
          <a:solidFill>
            <a:schemeClr val="accent1"/>
          </a:solidFill>
          <a:ln>
            <a:noFill/>
          </a:ln>
          <a:effectLst>
            <a:outerShdw blurRad="254000" sx="102000" sy="102000" algn="ctr" rotWithShape="0">
              <a:prstClr val="black">
                <a:alpha val="20000"/>
              </a:prstClr>
            </a:outerShdw>
          </a:effectLst>
          <a:sp3d/>
        </c:spPr>
      </c:pivotFmt>
      <c:pivotFmt>
        <c:idx val="4"/>
        <c:spPr>
          <a:solidFill>
            <a:schemeClr val="accent1"/>
          </a:solidFill>
          <a:ln>
            <a:noFill/>
          </a:ln>
          <a:effectLst>
            <a:outerShdw blurRad="254000" sx="102000" sy="102000" algn="ctr" rotWithShape="0">
              <a:prstClr val="black">
                <a:alpha val="20000"/>
              </a:prstClr>
            </a:outerShdw>
          </a:effectLst>
          <a:sp3d/>
        </c:spPr>
      </c:pivotFmt>
      <c:pivotFmt>
        <c:idx val="5"/>
        <c:spPr>
          <a:solidFill>
            <a:schemeClr val="accent1"/>
          </a:solidFill>
          <a:ln>
            <a:noFill/>
          </a:ln>
          <a:effectLst>
            <a:outerShdw blurRad="254000" sx="102000" sy="102000" algn="ctr" rotWithShape="0">
              <a:prstClr val="black">
                <a:alpha val="20000"/>
              </a:prstClr>
            </a:outerShdw>
          </a:effectLst>
          <a:sp3d/>
        </c:spPr>
      </c:pivotFmt>
      <c:pivotFmt>
        <c:idx val="6"/>
        <c:spPr>
          <a:solidFill>
            <a:schemeClr val="accent1"/>
          </a:solidFill>
          <a:ln>
            <a:noFill/>
          </a:ln>
          <a:effectLst>
            <a:outerShdw blurRad="254000" sx="102000" sy="102000" algn="ctr" rotWithShape="0">
              <a:prstClr val="black">
                <a:alpha val="20000"/>
              </a:prstClr>
            </a:outerShdw>
          </a:effectLst>
          <a:sp3d/>
        </c:spPr>
      </c:pivotFmt>
      <c:pivotFmt>
        <c:idx val="7"/>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254000" sx="102000" sy="102000" algn="ctr" rotWithShape="0">
              <a:prstClr val="black">
                <a:alpha val="20000"/>
              </a:prstClr>
            </a:outerShdw>
          </a:effectLst>
          <a:sp3d/>
        </c:spPr>
      </c:pivotFmt>
      <c:pivotFmt>
        <c:idx val="9"/>
        <c:spPr>
          <a:solidFill>
            <a:schemeClr val="accent1"/>
          </a:solidFill>
          <a:ln>
            <a:noFill/>
          </a:ln>
          <a:effectLst>
            <a:outerShdw blurRad="254000" sx="102000" sy="102000" algn="ctr" rotWithShape="0">
              <a:prstClr val="black">
                <a:alpha val="20000"/>
              </a:prstClr>
            </a:outerShdw>
          </a:effectLst>
          <a:sp3d/>
        </c:spPr>
      </c:pivotFmt>
      <c:pivotFmt>
        <c:idx val="10"/>
        <c:spPr>
          <a:solidFill>
            <a:schemeClr val="accent1"/>
          </a:solidFill>
          <a:ln>
            <a:noFill/>
          </a:ln>
          <a:effectLst>
            <a:outerShdw blurRad="254000" sx="102000" sy="102000" algn="ctr" rotWithShape="0">
              <a:prstClr val="black">
                <a:alpha val="20000"/>
              </a:prstClr>
            </a:outerShdw>
          </a:effectLst>
          <a:sp3d/>
        </c:spPr>
      </c:pivotFmt>
      <c:pivotFmt>
        <c:idx val="11"/>
        <c:spPr>
          <a:solidFill>
            <a:schemeClr val="accent1"/>
          </a:solidFill>
          <a:ln>
            <a:noFill/>
          </a:ln>
          <a:effectLst>
            <a:outerShdw blurRad="254000" sx="102000" sy="102000" algn="ctr" rotWithShape="0">
              <a:prstClr val="black">
                <a:alpha val="20000"/>
              </a:prstClr>
            </a:outerShdw>
          </a:effectLst>
          <a:sp3d/>
        </c:spPr>
      </c:pivotFmt>
      <c:pivotFmt>
        <c:idx val="12"/>
        <c:spPr>
          <a:solidFill>
            <a:schemeClr val="accent1"/>
          </a:solidFill>
          <a:ln>
            <a:noFill/>
          </a:ln>
          <a:effectLst>
            <a:outerShdw blurRad="254000" sx="102000" sy="102000" algn="ctr" rotWithShape="0">
              <a:prstClr val="black">
                <a:alpha val="20000"/>
              </a:prstClr>
            </a:outerShdw>
          </a:effectLst>
          <a:sp3d/>
        </c:spPr>
      </c:pivotFmt>
      <c:pivotFmt>
        <c:idx val="13"/>
        <c:spPr>
          <a:solidFill>
            <a:schemeClr val="accent1"/>
          </a:solidFill>
          <a:ln>
            <a:noFill/>
          </a:ln>
          <a:effectLst>
            <a:outerShdw blurRad="254000" sx="102000" sy="102000" algn="ctr" rotWithShape="0">
              <a:prstClr val="black">
                <a:alpha val="20000"/>
              </a:prstClr>
            </a:outerShdw>
          </a:effectLst>
          <a:sp3d/>
        </c:spPr>
      </c:pivotFmt>
      <c:pivotFmt>
        <c:idx val="14"/>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5"/>
        <c:spPr>
          <a:solidFill>
            <a:schemeClr val="accent1"/>
          </a:solidFill>
          <a:ln>
            <a:noFill/>
          </a:ln>
          <a:effectLst>
            <a:outerShdw blurRad="254000" sx="102000" sy="102000" algn="ctr" rotWithShape="0">
              <a:prstClr val="black">
                <a:alpha val="20000"/>
              </a:prstClr>
            </a:outerShdw>
          </a:effectLst>
          <a:sp3d/>
        </c:spPr>
      </c:pivotFmt>
      <c:pivotFmt>
        <c:idx val="16"/>
        <c:spPr>
          <a:solidFill>
            <a:schemeClr val="accent1"/>
          </a:solidFill>
          <a:ln>
            <a:noFill/>
          </a:ln>
          <a:effectLst>
            <a:outerShdw blurRad="254000" sx="102000" sy="102000" algn="ctr" rotWithShape="0">
              <a:prstClr val="black">
                <a:alpha val="20000"/>
              </a:prstClr>
            </a:outerShdw>
          </a:effectLst>
          <a:sp3d/>
        </c:spPr>
      </c:pivotFmt>
      <c:pivotFmt>
        <c:idx val="17"/>
        <c:spPr>
          <a:solidFill>
            <a:schemeClr val="accent1"/>
          </a:solidFill>
          <a:ln>
            <a:noFill/>
          </a:ln>
          <a:effectLst>
            <a:outerShdw blurRad="254000" sx="102000" sy="102000" algn="ctr" rotWithShape="0">
              <a:prstClr val="black">
                <a:alpha val="20000"/>
              </a:prstClr>
            </a:outerShdw>
          </a:effectLst>
          <a:sp3d/>
        </c:spPr>
      </c:pivotFmt>
      <c:pivotFmt>
        <c:idx val="18"/>
        <c:spPr>
          <a:solidFill>
            <a:schemeClr val="accent1"/>
          </a:solidFill>
          <a:ln>
            <a:noFill/>
          </a:ln>
          <a:effectLst>
            <a:outerShdw blurRad="254000" sx="102000" sy="102000" algn="ctr" rotWithShape="0">
              <a:prstClr val="black">
                <a:alpha val="20000"/>
              </a:prstClr>
            </a:outerShdw>
          </a:effectLst>
          <a:sp3d/>
        </c:spPr>
      </c:pivotFmt>
      <c:pivotFmt>
        <c:idx val="19"/>
        <c:spPr>
          <a:solidFill>
            <a:schemeClr val="accent1"/>
          </a:solidFill>
          <a:ln>
            <a:noFill/>
          </a:ln>
          <a:effectLst>
            <a:outerShdw blurRad="254000" sx="102000" sy="102000" algn="ctr" rotWithShape="0">
              <a:prstClr val="black">
                <a:alpha val="20000"/>
              </a:prstClr>
            </a:outerShdw>
          </a:effectLst>
          <a:sp3d/>
        </c:spPr>
      </c:pivotFmt>
      <c:pivotFmt>
        <c:idx val="20"/>
        <c:spPr>
          <a:solidFill>
            <a:schemeClr val="accent1"/>
          </a:solidFill>
          <a:ln>
            <a:noFill/>
          </a:ln>
          <a:effectLst>
            <a:outerShdw blurRad="254000" sx="102000" sy="102000" algn="ctr" rotWithShape="0">
              <a:prstClr val="black">
                <a:alpha val="20000"/>
              </a:prstClr>
            </a:outerShdw>
          </a:effectLst>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8961897004253525E-5"/>
          <c:y val="1.3175235448510108E-2"/>
          <c:w val="0.82347599330256127"/>
          <c:h val="0.84564829396325458"/>
        </c:manualLayout>
      </c:layout>
      <c:pie3DChart>
        <c:varyColors val="1"/>
        <c:ser>
          <c:idx val="0"/>
          <c:order val="0"/>
          <c:tx>
            <c:strRef>
              <c:f>solution_8!$C$4</c:f>
              <c:strCache>
                <c:ptCount val="1"/>
                <c:pt idx="0">
                  <c:v>Total</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3CF5-4454-AD09-B4954A305329}"/>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3CF5-4454-AD09-B4954A305329}"/>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3CF5-4454-AD09-B4954A305329}"/>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3CF5-4454-AD09-B4954A305329}"/>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3CF5-4454-AD09-B4954A305329}"/>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3CF5-4454-AD09-B4954A305329}"/>
              </c:ext>
            </c:extLst>
          </c:dPt>
          <c:dLbls>
            <c:dLbl>
              <c:idx val="0"/>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3CF5-4454-AD09-B4954A305329}"/>
                </c:ext>
              </c:extLst>
            </c:dLbl>
            <c:dLbl>
              <c:idx val="1"/>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3CF5-4454-AD09-B4954A305329}"/>
                </c:ext>
              </c:extLst>
            </c:dLbl>
            <c:dLbl>
              <c:idx val="2"/>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3CF5-4454-AD09-B4954A305329}"/>
                </c:ext>
              </c:extLst>
            </c:dLbl>
            <c:dLbl>
              <c:idx val="3"/>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3CF5-4454-AD09-B4954A305329}"/>
                </c:ext>
              </c:extLst>
            </c:dLbl>
            <c:dLbl>
              <c:idx val="4"/>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3CF5-4454-AD09-B4954A305329}"/>
                </c:ext>
              </c:extLst>
            </c:dLbl>
            <c:dLbl>
              <c:idx val="5"/>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B-3CF5-4454-AD09-B4954A305329}"/>
                </c:ext>
              </c:extLst>
            </c:dLbl>
            <c:spPr>
              <a:noFill/>
              <a:ln>
                <a:noFill/>
              </a:ln>
              <a:effectLst/>
            </c:spPr>
            <c:txPr>
              <a:bodyPr rot="0" spcFirstLastPara="1" vertOverflow="ellipsis" vert="horz" wrap="square" anchor="ctr" anchorCtr="1"/>
              <a:lstStyle/>
              <a:p>
                <a:pPr>
                  <a:defRPr sz="24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multiLvlStrRef>
              <c:f>solution_8!$B$5:$B$15</c:f>
              <c:multiLvlStrCache>
                <c:ptCount val="6"/>
                <c:lvl>
                  <c:pt idx="0">
                    <c:v>Vice President, Sales</c:v>
                  </c:pt>
                  <c:pt idx="1">
                    <c:v>Sales Manager</c:v>
                  </c:pt>
                  <c:pt idx="2">
                    <c:v>Sales Representative</c:v>
                  </c:pt>
                  <c:pt idx="3">
                    <c:v>Sales Representative</c:v>
                  </c:pt>
                  <c:pt idx="4">
                    <c:v>Inside Sales Coordinator</c:v>
                  </c:pt>
                  <c:pt idx="5">
                    <c:v>Sales Representative</c:v>
                  </c:pt>
                </c:lvl>
                <c:lvl>
                  <c:pt idx="0">
                    <c:v>Dr.</c:v>
                  </c:pt>
                  <c:pt idx="1">
                    <c:v>Mr.</c:v>
                  </c:pt>
                  <c:pt idx="3">
                    <c:v>Mrs.</c:v>
                  </c:pt>
                  <c:pt idx="4">
                    <c:v>Ms.</c:v>
                  </c:pt>
                </c:lvl>
              </c:multiLvlStrCache>
            </c:multiLvlStrRef>
          </c:cat>
          <c:val>
            <c:numRef>
              <c:f>solution_8!$C$5:$C$15</c:f>
              <c:numCache>
                <c:formatCode>General</c:formatCode>
                <c:ptCount val="6"/>
                <c:pt idx="0">
                  <c:v>1</c:v>
                </c:pt>
                <c:pt idx="1">
                  <c:v>1</c:v>
                </c:pt>
                <c:pt idx="2">
                  <c:v>2</c:v>
                </c:pt>
                <c:pt idx="3">
                  <c:v>1</c:v>
                </c:pt>
                <c:pt idx="4">
                  <c:v>1</c:v>
                </c:pt>
                <c:pt idx="5">
                  <c:v>3</c:v>
                </c:pt>
              </c:numCache>
            </c:numRef>
          </c:val>
          <c:extLst>
            <c:ext xmlns:c16="http://schemas.microsoft.com/office/drawing/2014/chart" uri="{C3380CC4-5D6E-409C-BE32-E72D297353CC}">
              <c16:uniqueId val="{0000000C-3CF5-4454-AD09-B4954A305329}"/>
            </c:ext>
          </c:extLst>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400"/>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[sales_analyst.xlsx]solution_9!PivotTable4</c:name>
    <c:fmtId val="6"/>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solution_9!$C$5</c:f>
              <c:strCache>
                <c:ptCount val="1"/>
                <c:pt idx="0">
                  <c:v>Sum of UnitPrice</c:v>
                </c:pt>
              </c:strCache>
            </c:strRef>
          </c:tx>
          <c:spPr>
            <a:solidFill>
              <a:schemeClr val="accent1"/>
            </a:solidFill>
            <a:ln>
              <a:noFill/>
            </a:ln>
            <a:effectLst/>
          </c:spPr>
          <c:invertIfNegative val="0"/>
          <c:cat>
            <c:strRef>
              <c:f>solution_9!$B$6:$B$83</c:f>
              <c:strCache>
                <c:ptCount val="77"/>
                <c:pt idx="0">
                  <c:v>Louisiana Hot Spiced Okra</c:v>
                </c:pt>
                <c:pt idx="1">
                  <c:v>Wimmers gute Semmelknödel</c:v>
                </c:pt>
                <c:pt idx="2">
                  <c:v>Røgede sild</c:v>
                </c:pt>
                <c:pt idx="3">
                  <c:v>Aniseed Syrup</c:v>
                </c:pt>
                <c:pt idx="4">
                  <c:v>Gorgonzola Telino</c:v>
                </c:pt>
                <c:pt idx="5">
                  <c:v>Chocolade</c:v>
                </c:pt>
                <c:pt idx="6">
                  <c:v>Maxilaku</c:v>
                </c:pt>
                <c:pt idx="7">
                  <c:v>Gravad lax</c:v>
                </c:pt>
                <c:pt idx="8">
                  <c:v>Mascarpone Fabioli</c:v>
                </c:pt>
                <c:pt idx="9">
                  <c:v>Sir Rodney's Scones</c:v>
                </c:pt>
                <c:pt idx="10">
                  <c:v>Chang</c:v>
                </c:pt>
                <c:pt idx="11">
                  <c:v>Queso Cabrales</c:v>
                </c:pt>
                <c:pt idx="12">
                  <c:v>Longlife Tofu</c:v>
                </c:pt>
                <c:pt idx="13">
                  <c:v>Outback Lager</c:v>
                </c:pt>
                <c:pt idx="14">
                  <c:v>Gnocchi di nonna Alice</c:v>
                </c:pt>
                <c:pt idx="15">
                  <c:v>Ipoh Coffee</c:v>
                </c:pt>
                <c:pt idx="16">
                  <c:v>Scottish Longbreads</c:v>
                </c:pt>
                <c:pt idx="17">
                  <c:v>Perth Pasties</c:v>
                </c:pt>
                <c:pt idx="18">
                  <c:v>Tourtière</c:v>
                </c:pt>
                <c:pt idx="19">
                  <c:v>Rössle Sauerkraut</c:v>
                </c:pt>
                <c:pt idx="20">
                  <c:v>Camembert Pierrot</c:v>
                </c:pt>
                <c:pt idx="21">
                  <c:v>Original Frankfurter grüne Soße</c:v>
                </c:pt>
                <c:pt idx="22">
                  <c:v>Grandma's Boysenberry Spread</c:v>
                </c:pt>
                <c:pt idx="23">
                  <c:v>Ravioli Angelo</c:v>
                </c:pt>
                <c:pt idx="24">
                  <c:v>Chef Anton's Cajun Seasoning</c:v>
                </c:pt>
                <c:pt idx="25">
                  <c:v>Tarte au sucre</c:v>
                </c:pt>
                <c:pt idx="26">
                  <c:v>Guaraná Fantástica</c:v>
                </c:pt>
                <c:pt idx="27">
                  <c:v>Côte de Blaye</c:v>
                </c:pt>
                <c:pt idx="28">
                  <c:v>Gudbrandsdalsost</c:v>
                </c:pt>
                <c:pt idx="29">
                  <c:v>Pâté chinois</c:v>
                </c:pt>
                <c:pt idx="30">
                  <c:v>Gula Malacca</c:v>
                </c:pt>
                <c:pt idx="31">
                  <c:v>Queso Manchego La Pastora</c:v>
                </c:pt>
                <c:pt idx="32">
                  <c:v>Gumbär Gummibärchen</c:v>
                </c:pt>
                <c:pt idx="33">
                  <c:v>Röd Kaviar</c:v>
                </c:pt>
                <c:pt idx="34">
                  <c:v>Gustaf's Knäckebröd</c:v>
                </c:pt>
                <c:pt idx="35">
                  <c:v>Escargots de Bourgogne</c:v>
                </c:pt>
                <c:pt idx="36">
                  <c:v>Ikura</c:v>
                </c:pt>
                <c:pt idx="37">
                  <c:v>Thüringer Rostbratwurst</c:v>
                </c:pt>
                <c:pt idx="38">
                  <c:v>Inlagd Sill</c:v>
                </c:pt>
                <c:pt idx="39">
                  <c:v>Uncle Bob's Organic Dried Pears</c:v>
                </c:pt>
                <c:pt idx="40">
                  <c:v>Filo Mix</c:v>
                </c:pt>
                <c:pt idx="41">
                  <c:v>NuNuCa Nuß-Nougat-Creme</c:v>
                </c:pt>
                <c:pt idx="42">
                  <c:v>Jack's New England Clam Chowder</c:v>
                </c:pt>
                <c:pt idx="43">
                  <c:v>Geitost</c:v>
                </c:pt>
                <c:pt idx="44">
                  <c:v>Konbu</c:v>
                </c:pt>
                <c:pt idx="45">
                  <c:v>Pavlova</c:v>
                </c:pt>
                <c:pt idx="46">
                  <c:v>Lakkalikööri</c:v>
                </c:pt>
                <c:pt idx="47">
                  <c:v>Genen Shouyu</c:v>
                </c:pt>
                <c:pt idx="48">
                  <c:v>Laughing Lumberjack Lager</c:v>
                </c:pt>
                <c:pt idx="49">
                  <c:v>Raclette Courdavault</c:v>
                </c:pt>
                <c:pt idx="50">
                  <c:v>Fløtemysost</c:v>
                </c:pt>
                <c:pt idx="51">
                  <c:v>Rhönbräu Klosterbier</c:v>
                </c:pt>
                <c:pt idx="52">
                  <c:v>Schoggi Schokolade</c:v>
                </c:pt>
                <c:pt idx="53">
                  <c:v>Chai</c:v>
                </c:pt>
                <c:pt idx="54">
                  <c:v>Singaporean Hokkien Fried Mee</c:v>
                </c:pt>
                <c:pt idx="55">
                  <c:v>Sasquatch Ale</c:v>
                </c:pt>
                <c:pt idx="56">
                  <c:v>Boston Crab Meat</c:v>
                </c:pt>
                <c:pt idx="57">
                  <c:v>Spegesild</c:v>
                </c:pt>
                <c:pt idx="58">
                  <c:v>Louisiana Fiery Hot Pepper Sauce</c:v>
                </c:pt>
                <c:pt idx="59">
                  <c:v>Sir Rodney's Marmalade</c:v>
                </c:pt>
                <c:pt idx="60">
                  <c:v>Carnarvon Tigers</c:v>
                </c:pt>
                <c:pt idx="61">
                  <c:v>Sirop d'érable</c:v>
                </c:pt>
                <c:pt idx="62">
                  <c:v>Manjimup Dried Apples</c:v>
                </c:pt>
                <c:pt idx="63">
                  <c:v>Steeleye Stout</c:v>
                </c:pt>
                <c:pt idx="64">
                  <c:v>Chef Anton's Gumbo Mix</c:v>
                </c:pt>
                <c:pt idx="65">
                  <c:v>Teatime Chocolate Biscuits</c:v>
                </c:pt>
                <c:pt idx="66">
                  <c:v>Alice Mutton</c:v>
                </c:pt>
                <c:pt idx="67">
                  <c:v>Tofu</c:v>
                </c:pt>
                <c:pt idx="68">
                  <c:v>Mishi Kobe Niku</c:v>
                </c:pt>
                <c:pt idx="69">
                  <c:v>Tunnbröd</c:v>
                </c:pt>
                <c:pt idx="70">
                  <c:v>Vegie-spread</c:v>
                </c:pt>
                <c:pt idx="71">
                  <c:v>Valkoinen suklaa</c:v>
                </c:pt>
                <c:pt idx="72">
                  <c:v>Zaanse koeken</c:v>
                </c:pt>
                <c:pt idx="73">
                  <c:v>Northwoods Cranberry Sauce</c:v>
                </c:pt>
                <c:pt idx="74">
                  <c:v>Mozzarella di Giovanni</c:v>
                </c:pt>
                <c:pt idx="75">
                  <c:v>Chartreuse verte</c:v>
                </c:pt>
                <c:pt idx="76">
                  <c:v>Nord-Ost Matjeshering</c:v>
                </c:pt>
              </c:strCache>
            </c:strRef>
          </c:cat>
          <c:val>
            <c:numRef>
              <c:f>solution_9!$C$6:$C$83</c:f>
              <c:numCache>
                <c:formatCode>General</c:formatCode>
                <c:ptCount val="77"/>
                <c:pt idx="0">
                  <c:v>17</c:v>
                </c:pt>
                <c:pt idx="1">
                  <c:v>33.25</c:v>
                </c:pt>
                <c:pt idx="2">
                  <c:v>9.5</c:v>
                </c:pt>
                <c:pt idx="3">
                  <c:v>10</c:v>
                </c:pt>
                <c:pt idx="4">
                  <c:v>12.5</c:v>
                </c:pt>
                <c:pt idx="5">
                  <c:v>12.75</c:v>
                </c:pt>
                <c:pt idx="6">
                  <c:v>20</c:v>
                </c:pt>
                <c:pt idx="7">
                  <c:v>26</c:v>
                </c:pt>
                <c:pt idx="8">
                  <c:v>32</c:v>
                </c:pt>
                <c:pt idx="9">
                  <c:v>10</c:v>
                </c:pt>
                <c:pt idx="10">
                  <c:v>19</c:v>
                </c:pt>
                <c:pt idx="11">
                  <c:v>21</c:v>
                </c:pt>
                <c:pt idx="12">
                  <c:v>10</c:v>
                </c:pt>
                <c:pt idx="13">
                  <c:v>15</c:v>
                </c:pt>
                <c:pt idx="14">
                  <c:v>38</c:v>
                </c:pt>
                <c:pt idx="15">
                  <c:v>46</c:v>
                </c:pt>
                <c:pt idx="16">
                  <c:v>12.5</c:v>
                </c:pt>
                <c:pt idx="17">
                  <c:v>32.799999999999997</c:v>
                </c:pt>
                <c:pt idx="18">
                  <c:v>7.45</c:v>
                </c:pt>
                <c:pt idx="19">
                  <c:v>45.6</c:v>
                </c:pt>
                <c:pt idx="20">
                  <c:v>34</c:v>
                </c:pt>
                <c:pt idx="21">
                  <c:v>13</c:v>
                </c:pt>
                <c:pt idx="22">
                  <c:v>25</c:v>
                </c:pt>
                <c:pt idx="23">
                  <c:v>19.5</c:v>
                </c:pt>
                <c:pt idx="24">
                  <c:v>22</c:v>
                </c:pt>
                <c:pt idx="25">
                  <c:v>49.3</c:v>
                </c:pt>
                <c:pt idx="26">
                  <c:v>4.5</c:v>
                </c:pt>
                <c:pt idx="27">
                  <c:v>263.5</c:v>
                </c:pt>
                <c:pt idx="28">
                  <c:v>36</c:v>
                </c:pt>
                <c:pt idx="29">
                  <c:v>24</c:v>
                </c:pt>
                <c:pt idx="30">
                  <c:v>19.45</c:v>
                </c:pt>
                <c:pt idx="31">
                  <c:v>38</c:v>
                </c:pt>
                <c:pt idx="32">
                  <c:v>31.23</c:v>
                </c:pt>
                <c:pt idx="33">
                  <c:v>15</c:v>
                </c:pt>
                <c:pt idx="34">
                  <c:v>21</c:v>
                </c:pt>
                <c:pt idx="35">
                  <c:v>13.25</c:v>
                </c:pt>
                <c:pt idx="36">
                  <c:v>31</c:v>
                </c:pt>
                <c:pt idx="37">
                  <c:v>123.79</c:v>
                </c:pt>
                <c:pt idx="38">
                  <c:v>19</c:v>
                </c:pt>
                <c:pt idx="39">
                  <c:v>30</c:v>
                </c:pt>
                <c:pt idx="40">
                  <c:v>7</c:v>
                </c:pt>
                <c:pt idx="41">
                  <c:v>14</c:v>
                </c:pt>
                <c:pt idx="42">
                  <c:v>9.65</c:v>
                </c:pt>
                <c:pt idx="43">
                  <c:v>2.5</c:v>
                </c:pt>
                <c:pt idx="44">
                  <c:v>6</c:v>
                </c:pt>
                <c:pt idx="45">
                  <c:v>17.45</c:v>
                </c:pt>
                <c:pt idx="46">
                  <c:v>18</c:v>
                </c:pt>
                <c:pt idx="47">
                  <c:v>15.5</c:v>
                </c:pt>
                <c:pt idx="48">
                  <c:v>14</c:v>
                </c:pt>
                <c:pt idx="49">
                  <c:v>55</c:v>
                </c:pt>
                <c:pt idx="50">
                  <c:v>21.5</c:v>
                </c:pt>
                <c:pt idx="51">
                  <c:v>7.75</c:v>
                </c:pt>
                <c:pt idx="52">
                  <c:v>43.9</c:v>
                </c:pt>
                <c:pt idx="53">
                  <c:v>18</c:v>
                </c:pt>
                <c:pt idx="54">
                  <c:v>14</c:v>
                </c:pt>
                <c:pt idx="55">
                  <c:v>14</c:v>
                </c:pt>
                <c:pt idx="56">
                  <c:v>18.399999999999999</c:v>
                </c:pt>
                <c:pt idx="57">
                  <c:v>12</c:v>
                </c:pt>
                <c:pt idx="58">
                  <c:v>21.05</c:v>
                </c:pt>
                <c:pt idx="59">
                  <c:v>81</c:v>
                </c:pt>
                <c:pt idx="60">
                  <c:v>62.5</c:v>
                </c:pt>
                <c:pt idx="61">
                  <c:v>28.5</c:v>
                </c:pt>
                <c:pt idx="62">
                  <c:v>53</c:v>
                </c:pt>
                <c:pt idx="63">
                  <c:v>18</c:v>
                </c:pt>
                <c:pt idx="64">
                  <c:v>21.35</c:v>
                </c:pt>
                <c:pt idx="65">
                  <c:v>9.1999999999999993</c:v>
                </c:pt>
                <c:pt idx="66">
                  <c:v>39</c:v>
                </c:pt>
                <c:pt idx="67">
                  <c:v>23.25</c:v>
                </c:pt>
                <c:pt idx="68">
                  <c:v>97</c:v>
                </c:pt>
                <c:pt idx="69">
                  <c:v>9</c:v>
                </c:pt>
                <c:pt idx="70">
                  <c:v>43.9</c:v>
                </c:pt>
                <c:pt idx="71">
                  <c:v>16.25</c:v>
                </c:pt>
                <c:pt idx="72">
                  <c:v>9.5</c:v>
                </c:pt>
                <c:pt idx="73">
                  <c:v>40</c:v>
                </c:pt>
                <c:pt idx="74">
                  <c:v>34.799999999999997</c:v>
                </c:pt>
                <c:pt idx="75">
                  <c:v>18</c:v>
                </c:pt>
                <c:pt idx="76">
                  <c:v>25.89</c:v>
                </c:pt>
              </c:numCache>
            </c:numRef>
          </c:val>
          <c:extLst>
            <c:ext xmlns:c16="http://schemas.microsoft.com/office/drawing/2014/chart" uri="{C3380CC4-5D6E-409C-BE32-E72D297353CC}">
              <c16:uniqueId val="{00000000-5076-4FA3-BEFF-90D0C8469507}"/>
            </c:ext>
          </c:extLst>
        </c:ser>
        <c:ser>
          <c:idx val="1"/>
          <c:order val="1"/>
          <c:tx>
            <c:strRef>
              <c:f>solution_9!$D$5</c:f>
              <c:strCache>
                <c:ptCount val="1"/>
                <c:pt idx="0">
                  <c:v>Sum of UnitsOnOrder</c:v>
                </c:pt>
              </c:strCache>
            </c:strRef>
          </c:tx>
          <c:spPr>
            <a:solidFill>
              <a:schemeClr val="accent2"/>
            </a:solidFill>
            <a:ln>
              <a:noFill/>
            </a:ln>
            <a:effectLst/>
          </c:spPr>
          <c:invertIfNegative val="0"/>
          <c:cat>
            <c:strRef>
              <c:f>solution_9!$B$6:$B$83</c:f>
              <c:strCache>
                <c:ptCount val="77"/>
                <c:pt idx="0">
                  <c:v>Louisiana Hot Spiced Okra</c:v>
                </c:pt>
                <c:pt idx="1">
                  <c:v>Wimmers gute Semmelknödel</c:v>
                </c:pt>
                <c:pt idx="2">
                  <c:v>Røgede sild</c:v>
                </c:pt>
                <c:pt idx="3">
                  <c:v>Aniseed Syrup</c:v>
                </c:pt>
                <c:pt idx="4">
                  <c:v>Gorgonzola Telino</c:v>
                </c:pt>
                <c:pt idx="5">
                  <c:v>Chocolade</c:v>
                </c:pt>
                <c:pt idx="6">
                  <c:v>Maxilaku</c:v>
                </c:pt>
                <c:pt idx="7">
                  <c:v>Gravad lax</c:v>
                </c:pt>
                <c:pt idx="8">
                  <c:v>Mascarpone Fabioli</c:v>
                </c:pt>
                <c:pt idx="9">
                  <c:v>Sir Rodney's Scones</c:v>
                </c:pt>
                <c:pt idx="10">
                  <c:v>Chang</c:v>
                </c:pt>
                <c:pt idx="11">
                  <c:v>Queso Cabrales</c:v>
                </c:pt>
                <c:pt idx="12">
                  <c:v>Longlife Tofu</c:v>
                </c:pt>
                <c:pt idx="13">
                  <c:v>Outback Lager</c:v>
                </c:pt>
                <c:pt idx="14">
                  <c:v>Gnocchi di nonna Alice</c:v>
                </c:pt>
                <c:pt idx="15">
                  <c:v>Ipoh Coffee</c:v>
                </c:pt>
                <c:pt idx="16">
                  <c:v>Scottish Longbreads</c:v>
                </c:pt>
                <c:pt idx="17">
                  <c:v>Perth Pasties</c:v>
                </c:pt>
                <c:pt idx="18">
                  <c:v>Tourtière</c:v>
                </c:pt>
                <c:pt idx="19">
                  <c:v>Rössle Sauerkraut</c:v>
                </c:pt>
                <c:pt idx="20">
                  <c:v>Camembert Pierrot</c:v>
                </c:pt>
                <c:pt idx="21">
                  <c:v>Original Frankfurter grüne Soße</c:v>
                </c:pt>
                <c:pt idx="22">
                  <c:v>Grandma's Boysenberry Spread</c:v>
                </c:pt>
                <c:pt idx="23">
                  <c:v>Ravioli Angelo</c:v>
                </c:pt>
                <c:pt idx="24">
                  <c:v>Chef Anton's Cajun Seasoning</c:v>
                </c:pt>
                <c:pt idx="25">
                  <c:v>Tarte au sucre</c:v>
                </c:pt>
                <c:pt idx="26">
                  <c:v>Guaraná Fantástica</c:v>
                </c:pt>
                <c:pt idx="27">
                  <c:v>Côte de Blaye</c:v>
                </c:pt>
                <c:pt idx="28">
                  <c:v>Gudbrandsdalsost</c:v>
                </c:pt>
                <c:pt idx="29">
                  <c:v>Pâté chinois</c:v>
                </c:pt>
                <c:pt idx="30">
                  <c:v>Gula Malacca</c:v>
                </c:pt>
                <c:pt idx="31">
                  <c:v>Queso Manchego La Pastora</c:v>
                </c:pt>
                <c:pt idx="32">
                  <c:v>Gumbär Gummibärchen</c:v>
                </c:pt>
                <c:pt idx="33">
                  <c:v>Röd Kaviar</c:v>
                </c:pt>
                <c:pt idx="34">
                  <c:v>Gustaf's Knäckebröd</c:v>
                </c:pt>
                <c:pt idx="35">
                  <c:v>Escargots de Bourgogne</c:v>
                </c:pt>
                <c:pt idx="36">
                  <c:v>Ikura</c:v>
                </c:pt>
                <c:pt idx="37">
                  <c:v>Thüringer Rostbratwurst</c:v>
                </c:pt>
                <c:pt idx="38">
                  <c:v>Inlagd Sill</c:v>
                </c:pt>
                <c:pt idx="39">
                  <c:v>Uncle Bob's Organic Dried Pears</c:v>
                </c:pt>
                <c:pt idx="40">
                  <c:v>Filo Mix</c:v>
                </c:pt>
                <c:pt idx="41">
                  <c:v>NuNuCa Nuß-Nougat-Creme</c:v>
                </c:pt>
                <c:pt idx="42">
                  <c:v>Jack's New England Clam Chowder</c:v>
                </c:pt>
                <c:pt idx="43">
                  <c:v>Geitost</c:v>
                </c:pt>
                <c:pt idx="44">
                  <c:v>Konbu</c:v>
                </c:pt>
                <c:pt idx="45">
                  <c:v>Pavlova</c:v>
                </c:pt>
                <c:pt idx="46">
                  <c:v>Lakkalikööri</c:v>
                </c:pt>
                <c:pt idx="47">
                  <c:v>Genen Shouyu</c:v>
                </c:pt>
                <c:pt idx="48">
                  <c:v>Laughing Lumberjack Lager</c:v>
                </c:pt>
                <c:pt idx="49">
                  <c:v>Raclette Courdavault</c:v>
                </c:pt>
                <c:pt idx="50">
                  <c:v>Fløtemysost</c:v>
                </c:pt>
                <c:pt idx="51">
                  <c:v>Rhönbräu Klosterbier</c:v>
                </c:pt>
                <c:pt idx="52">
                  <c:v>Schoggi Schokolade</c:v>
                </c:pt>
                <c:pt idx="53">
                  <c:v>Chai</c:v>
                </c:pt>
                <c:pt idx="54">
                  <c:v>Singaporean Hokkien Fried Mee</c:v>
                </c:pt>
                <c:pt idx="55">
                  <c:v>Sasquatch Ale</c:v>
                </c:pt>
                <c:pt idx="56">
                  <c:v>Boston Crab Meat</c:v>
                </c:pt>
                <c:pt idx="57">
                  <c:v>Spegesild</c:v>
                </c:pt>
                <c:pt idx="58">
                  <c:v>Louisiana Fiery Hot Pepper Sauce</c:v>
                </c:pt>
                <c:pt idx="59">
                  <c:v>Sir Rodney's Marmalade</c:v>
                </c:pt>
                <c:pt idx="60">
                  <c:v>Carnarvon Tigers</c:v>
                </c:pt>
                <c:pt idx="61">
                  <c:v>Sirop d'érable</c:v>
                </c:pt>
                <c:pt idx="62">
                  <c:v>Manjimup Dried Apples</c:v>
                </c:pt>
                <c:pt idx="63">
                  <c:v>Steeleye Stout</c:v>
                </c:pt>
                <c:pt idx="64">
                  <c:v>Chef Anton's Gumbo Mix</c:v>
                </c:pt>
                <c:pt idx="65">
                  <c:v>Teatime Chocolate Biscuits</c:v>
                </c:pt>
                <c:pt idx="66">
                  <c:v>Alice Mutton</c:v>
                </c:pt>
                <c:pt idx="67">
                  <c:v>Tofu</c:v>
                </c:pt>
                <c:pt idx="68">
                  <c:v>Mishi Kobe Niku</c:v>
                </c:pt>
                <c:pt idx="69">
                  <c:v>Tunnbröd</c:v>
                </c:pt>
                <c:pt idx="70">
                  <c:v>Vegie-spread</c:v>
                </c:pt>
                <c:pt idx="71">
                  <c:v>Valkoinen suklaa</c:v>
                </c:pt>
                <c:pt idx="72">
                  <c:v>Zaanse koeken</c:v>
                </c:pt>
                <c:pt idx="73">
                  <c:v>Northwoods Cranberry Sauce</c:v>
                </c:pt>
                <c:pt idx="74">
                  <c:v>Mozzarella di Giovanni</c:v>
                </c:pt>
                <c:pt idx="75">
                  <c:v>Chartreuse verte</c:v>
                </c:pt>
                <c:pt idx="76">
                  <c:v>Nord-Ost Matjeshering</c:v>
                </c:pt>
              </c:strCache>
            </c:strRef>
          </c:cat>
          <c:val>
            <c:numRef>
              <c:f>solution_9!$D$6:$D$83</c:f>
              <c:numCache>
                <c:formatCode>General</c:formatCode>
                <c:ptCount val="77"/>
                <c:pt idx="0">
                  <c:v>100</c:v>
                </c:pt>
                <c:pt idx="1">
                  <c:v>80</c:v>
                </c:pt>
                <c:pt idx="2">
                  <c:v>70</c:v>
                </c:pt>
                <c:pt idx="3">
                  <c:v>70</c:v>
                </c:pt>
                <c:pt idx="4">
                  <c:v>70</c:v>
                </c:pt>
                <c:pt idx="5">
                  <c:v>70</c:v>
                </c:pt>
                <c:pt idx="6">
                  <c:v>60</c:v>
                </c:pt>
                <c:pt idx="7">
                  <c:v>50</c:v>
                </c:pt>
                <c:pt idx="8">
                  <c:v>40</c:v>
                </c:pt>
                <c:pt idx="9">
                  <c:v>40</c:v>
                </c:pt>
                <c:pt idx="10">
                  <c:v>40</c:v>
                </c:pt>
                <c:pt idx="11">
                  <c:v>30</c:v>
                </c:pt>
                <c:pt idx="12">
                  <c:v>20</c:v>
                </c:pt>
                <c:pt idx="13">
                  <c:v>10</c:v>
                </c:pt>
                <c:pt idx="14">
                  <c:v>10</c:v>
                </c:pt>
                <c:pt idx="15">
                  <c:v>10</c:v>
                </c:pt>
                <c:pt idx="16">
                  <c:v>10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numCache>
            </c:numRef>
          </c:val>
          <c:extLst>
            <c:ext xmlns:c16="http://schemas.microsoft.com/office/drawing/2014/chart" uri="{C3380CC4-5D6E-409C-BE32-E72D297353CC}">
              <c16:uniqueId val="{00000001-5076-4FA3-BEFF-90D0C8469507}"/>
            </c:ext>
          </c:extLst>
        </c:ser>
        <c:dLbls>
          <c:showLegendKey val="0"/>
          <c:showVal val="0"/>
          <c:showCatName val="0"/>
          <c:showSerName val="0"/>
          <c:showPercent val="0"/>
          <c:showBubbleSize val="0"/>
        </c:dLbls>
        <c:gapWidth val="219"/>
        <c:overlap val="-27"/>
        <c:axId val="1739395888"/>
        <c:axId val="1739397328"/>
      </c:barChart>
      <c:lineChart>
        <c:grouping val="standard"/>
        <c:varyColors val="0"/>
        <c:ser>
          <c:idx val="2"/>
          <c:order val="2"/>
          <c:tx>
            <c:strRef>
              <c:f>solution_9!$E$5</c:f>
              <c:strCache>
                <c:ptCount val="1"/>
                <c:pt idx="0">
                  <c:v>Sum of UnitsInStock</c:v>
                </c:pt>
              </c:strCache>
            </c:strRef>
          </c:tx>
          <c:spPr>
            <a:ln w="28575" cap="rnd">
              <a:solidFill>
                <a:schemeClr val="accent3"/>
              </a:solidFill>
              <a:round/>
            </a:ln>
            <a:effectLst/>
          </c:spPr>
          <c:marker>
            <c:symbol val="none"/>
          </c:marker>
          <c:cat>
            <c:strRef>
              <c:f>solution_9!$B$6:$B$83</c:f>
              <c:strCache>
                <c:ptCount val="77"/>
                <c:pt idx="0">
                  <c:v>Louisiana Hot Spiced Okra</c:v>
                </c:pt>
                <c:pt idx="1">
                  <c:v>Wimmers gute Semmelknödel</c:v>
                </c:pt>
                <c:pt idx="2">
                  <c:v>Røgede sild</c:v>
                </c:pt>
                <c:pt idx="3">
                  <c:v>Aniseed Syrup</c:v>
                </c:pt>
                <c:pt idx="4">
                  <c:v>Gorgonzola Telino</c:v>
                </c:pt>
                <c:pt idx="5">
                  <c:v>Chocolade</c:v>
                </c:pt>
                <c:pt idx="6">
                  <c:v>Maxilaku</c:v>
                </c:pt>
                <c:pt idx="7">
                  <c:v>Gravad lax</c:v>
                </c:pt>
                <c:pt idx="8">
                  <c:v>Mascarpone Fabioli</c:v>
                </c:pt>
                <c:pt idx="9">
                  <c:v>Sir Rodney's Scones</c:v>
                </c:pt>
                <c:pt idx="10">
                  <c:v>Chang</c:v>
                </c:pt>
                <c:pt idx="11">
                  <c:v>Queso Cabrales</c:v>
                </c:pt>
                <c:pt idx="12">
                  <c:v>Longlife Tofu</c:v>
                </c:pt>
                <c:pt idx="13">
                  <c:v>Outback Lager</c:v>
                </c:pt>
                <c:pt idx="14">
                  <c:v>Gnocchi di nonna Alice</c:v>
                </c:pt>
                <c:pt idx="15">
                  <c:v>Ipoh Coffee</c:v>
                </c:pt>
                <c:pt idx="16">
                  <c:v>Scottish Longbreads</c:v>
                </c:pt>
                <c:pt idx="17">
                  <c:v>Perth Pasties</c:v>
                </c:pt>
                <c:pt idx="18">
                  <c:v>Tourtière</c:v>
                </c:pt>
                <c:pt idx="19">
                  <c:v>Rössle Sauerkraut</c:v>
                </c:pt>
                <c:pt idx="20">
                  <c:v>Camembert Pierrot</c:v>
                </c:pt>
                <c:pt idx="21">
                  <c:v>Original Frankfurter grüne Soße</c:v>
                </c:pt>
                <c:pt idx="22">
                  <c:v>Grandma's Boysenberry Spread</c:v>
                </c:pt>
                <c:pt idx="23">
                  <c:v>Ravioli Angelo</c:v>
                </c:pt>
                <c:pt idx="24">
                  <c:v>Chef Anton's Cajun Seasoning</c:v>
                </c:pt>
                <c:pt idx="25">
                  <c:v>Tarte au sucre</c:v>
                </c:pt>
                <c:pt idx="26">
                  <c:v>Guaraná Fantástica</c:v>
                </c:pt>
                <c:pt idx="27">
                  <c:v>Côte de Blaye</c:v>
                </c:pt>
                <c:pt idx="28">
                  <c:v>Gudbrandsdalsost</c:v>
                </c:pt>
                <c:pt idx="29">
                  <c:v>Pâté chinois</c:v>
                </c:pt>
                <c:pt idx="30">
                  <c:v>Gula Malacca</c:v>
                </c:pt>
                <c:pt idx="31">
                  <c:v>Queso Manchego La Pastora</c:v>
                </c:pt>
                <c:pt idx="32">
                  <c:v>Gumbär Gummibärchen</c:v>
                </c:pt>
                <c:pt idx="33">
                  <c:v>Röd Kaviar</c:v>
                </c:pt>
                <c:pt idx="34">
                  <c:v>Gustaf's Knäckebröd</c:v>
                </c:pt>
                <c:pt idx="35">
                  <c:v>Escargots de Bourgogne</c:v>
                </c:pt>
                <c:pt idx="36">
                  <c:v>Ikura</c:v>
                </c:pt>
                <c:pt idx="37">
                  <c:v>Thüringer Rostbratwurst</c:v>
                </c:pt>
                <c:pt idx="38">
                  <c:v>Inlagd Sill</c:v>
                </c:pt>
                <c:pt idx="39">
                  <c:v>Uncle Bob's Organic Dried Pears</c:v>
                </c:pt>
                <c:pt idx="40">
                  <c:v>Filo Mix</c:v>
                </c:pt>
                <c:pt idx="41">
                  <c:v>NuNuCa Nuß-Nougat-Creme</c:v>
                </c:pt>
                <c:pt idx="42">
                  <c:v>Jack's New England Clam Chowder</c:v>
                </c:pt>
                <c:pt idx="43">
                  <c:v>Geitost</c:v>
                </c:pt>
                <c:pt idx="44">
                  <c:v>Konbu</c:v>
                </c:pt>
                <c:pt idx="45">
                  <c:v>Pavlova</c:v>
                </c:pt>
                <c:pt idx="46">
                  <c:v>Lakkalikööri</c:v>
                </c:pt>
                <c:pt idx="47">
                  <c:v>Genen Shouyu</c:v>
                </c:pt>
                <c:pt idx="48">
                  <c:v>Laughing Lumberjack Lager</c:v>
                </c:pt>
                <c:pt idx="49">
                  <c:v>Raclette Courdavault</c:v>
                </c:pt>
                <c:pt idx="50">
                  <c:v>Fløtemysost</c:v>
                </c:pt>
                <c:pt idx="51">
                  <c:v>Rhönbräu Klosterbier</c:v>
                </c:pt>
                <c:pt idx="52">
                  <c:v>Schoggi Schokolade</c:v>
                </c:pt>
                <c:pt idx="53">
                  <c:v>Chai</c:v>
                </c:pt>
                <c:pt idx="54">
                  <c:v>Singaporean Hokkien Fried Mee</c:v>
                </c:pt>
                <c:pt idx="55">
                  <c:v>Sasquatch Ale</c:v>
                </c:pt>
                <c:pt idx="56">
                  <c:v>Boston Crab Meat</c:v>
                </c:pt>
                <c:pt idx="57">
                  <c:v>Spegesild</c:v>
                </c:pt>
                <c:pt idx="58">
                  <c:v>Louisiana Fiery Hot Pepper Sauce</c:v>
                </c:pt>
                <c:pt idx="59">
                  <c:v>Sir Rodney's Marmalade</c:v>
                </c:pt>
                <c:pt idx="60">
                  <c:v>Carnarvon Tigers</c:v>
                </c:pt>
                <c:pt idx="61">
                  <c:v>Sirop d'érable</c:v>
                </c:pt>
                <c:pt idx="62">
                  <c:v>Manjimup Dried Apples</c:v>
                </c:pt>
                <c:pt idx="63">
                  <c:v>Steeleye Stout</c:v>
                </c:pt>
                <c:pt idx="64">
                  <c:v>Chef Anton's Gumbo Mix</c:v>
                </c:pt>
                <c:pt idx="65">
                  <c:v>Teatime Chocolate Biscuits</c:v>
                </c:pt>
                <c:pt idx="66">
                  <c:v>Alice Mutton</c:v>
                </c:pt>
                <c:pt idx="67">
                  <c:v>Tofu</c:v>
                </c:pt>
                <c:pt idx="68">
                  <c:v>Mishi Kobe Niku</c:v>
                </c:pt>
                <c:pt idx="69">
                  <c:v>Tunnbröd</c:v>
                </c:pt>
                <c:pt idx="70">
                  <c:v>Vegie-spread</c:v>
                </c:pt>
                <c:pt idx="71">
                  <c:v>Valkoinen suklaa</c:v>
                </c:pt>
                <c:pt idx="72">
                  <c:v>Zaanse koeken</c:v>
                </c:pt>
                <c:pt idx="73">
                  <c:v>Northwoods Cranberry Sauce</c:v>
                </c:pt>
                <c:pt idx="74">
                  <c:v>Mozzarella di Giovanni</c:v>
                </c:pt>
                <c:pt idx="75">
                  <c:v>Chartreuse verte</c:v>
                </c:pt>
                <c:pt idx="76">
                  <c:v>Nord-Ost Matjeshering</c:v>
                </c:pt>
              </c:strCache>
            </c:strRef>
          </c:cat>
          <c:val>
            <c:numRef>
              <c:f>solution_9!$E$6:$E$83</c:f>
              <c:numCache>
                <c:formatCode>General</c:formatCode>
                <c:ptCount val="77"/>
                <c:pt idx="0">
                  <c:v>4</c:v>
                </c:pt>
                <c:pt idx="1">
                  <c:v>22</c:v>
                </c:pt>
                <c:pt idx="2">
                  <c:v>5</c:v>
                </c:pt>
                <c:pt idx="3">
                  <c:v>13</c:v>
                </c:pt>
                <c:pt idx="4">
                  <c:v>0</c:v>
                </c:pt>
                <c:pt idx="5">
                  <c:v>15</c:v>
                </c:pt>
                <c:pt idx="6">
                  <c:v>10</c:v>
                </c:pt>
                <c:pt idx="7">
                  <c:v>11</c:v>
                </c:pt>
                <c:pt idx="8">
                  <c:v>9</c:v>
                </c:pt>
                <c:pt idx="9">
                  <c:v>3</c:v>
                </c:pt>
                <c:pt idx="10">
                  <c:v>17</c:v>
                </c:pt>
                <c:pt idx="11">
                  <c:v>22</c:v>
                </c:pt>
                <c:pt idx="12">
                  <c:v>4</c:v>
                </c:pt>
                <c:pt idx="13">
                  <c:v>15</c:v>
                </c:pt>
                <c:pt idx="14">
                  <c:v>21</c:v>
                </c:pt>
                <c:pt idx="15">
                  <c:v>17</c:v>
                </c:pt>
                <c:pt idx="16">
                  <c:v>6</c:v>
                </c:pt>
                <c:pt idx="17">
                  <c:v>0</c:v>
                </c:pt>
                <c:pt idx="18">
                  <c:v>21</c:v>
                </c:pt>
                <c:pt idx="19">
                  <c:v>26</c:v>
                </c:pt>
                <c:pt idx="20">
                  <c:v>19</c:v>
                </c:pt>
                <c:pt idx="21">
                  <c:v>32</c:v>
                </c:pt>
                <c:pt idx="22">
                  <c:v>120</c:v>
                </c:pt>
                <c:pt idx="23">
                  <c:v>36</c:v>
                </c:pt>
                <c:pt idx="24">
                  <c:v>53</c:v>
                </c:pt>
                <c:pt idx="25">
                  <c:v>17</c:v>
                </c:pt>
                <c:pt idx="26">
                  <c:v>20</c:v>
                </c:pt>
                <c:pt idx="27">
                  <c:v>17</c:v>
                </c:pt>
                <c:pt idx="28">
                  <c:v>26</c:v>
                </c:pt>
                <c:pt idx="29">
                  <c:v>115</c:v>
                </c:pt>
                <c:pt idx="30">
                  <c:v>27</c:v>
                </c:pt>
                <c:pt idx="31">
                  <c:v>86</c:v>
                </c:pt>
                <c:pt idx="32">
                  <c:v>15</c:v>
                </c:pt>
                <c:pt idx="33">
                  <c:v>101</c:v>
                </c:pt>
                <c:pt idx="34">
                  <c:v>104</c:v>
                </c:pt>
                <c:pt idx="35">
                  <c:v>62</c:v>
                </c:pt>
                <c:pt idx="36">
                  <c:v>31</c:v>
                </c:pt>
                <c:pt idx="37">
                  <c:v>0</c:v>
                </c:pt>
                <c:pt idx="38">
                  <c:v>112</c:v>
                </c:pt>
                <c:pt idx="39">
                  <c:v>15</c:v>
                </c:pt>
                <c:pt idx="40">
                  <c:v>38</c:v>
                </c:pt>
                <c:pt idx="41">
                  <c:v>76</c:v>
                </c:pt>
                <c:pt idx="42">
                  <c:v>85</c:v>
                </c:pt>
                <c:pt idx="43">
                  <c:v>112</c:v>
                </c:pt>
                <c:pt idx="44">
                  <c:v>24</c:v>
                </c:pt>
                <c:pt idx="45">
                  <c:v>29</c:v>
                </c:pt>
                <c:pt idx="46">
                  <c:v>57</c:v>
                </c:pt>
                <c:pt idx="47">
                  <c:v>39</c:v>
                </c:pt>
                <c:pt idx="48">
                  <c:v>52</c:v>
                </c:pt>
                <c:pt idx="49">
                  <c:v>79</c:v>
                </c:pt>
                <c:pt idx="50">
                  <c:v>26</c:v>
                </c:pt>
                <c:pt idx="51">
                  <c:v>125</c:v>
                </c:pt>
                <c:pt idx="52">
                  <c:v>49</c:v>
                </c:pt>
                <c:pt idx="53">
                  <c:v>39</c:v>
                </c:pt>
                <c:pt idx="54">
                  <c:v>26</c:v>
                </c:pt>
                <c:pt idx="55">
                  <c:v>111</c:v>
                </c:pt>
                <c:pt idx="56">
                  <c:v>123</c:v>
                </c:pt>
                <c:pt idx="57">
                  <c:v>95</c:v>
                </c:pt>
                <c:pt idx="58">
                  <c:v>76</c:v>
                </c:pt>
                <c:pt idx="59">
                  <c:v>40</c:v>
                </c:pt>
                <c:pt idx="60">
                  <c:v>42</c:v>
                </c:pt>
                <c:pt idx="61">
                  <c:v>113</c:v>
                </c:pt>
                <c:pt idx="62">
                  <c:v>20</c:v>
                </c:pt>
                <c:pt idx="63">
                  <c:v>20</c:v>
                </c:pt>
                <c:pt idx="64">
                  <c:v>0</c:v>
                </c:pt>
                <c:pt idx="65">
                  <c:v>25</c:v>
                </c:pt>
                <c:pt idx="66">
                  <c:v>0</c:v>
                </c:pt>
                <c:pt idx="67">
                  <c:v>35</c:v>
                </c:pt>
                <c:pt idx="68">
                  <c:v>29</c:v>
                </c:pt>
                <c:pt idx="69">
                  <c:v>61</c:v>
                </c:pt>
                <c:pt idx="70">
                  <c:v>24</c:v>
                </c:pt>
                <c:pt idx="71">
                  <c:v>65</c:v>
                </c:pt>
                <c:pt idx="72">
                  <c:v>36</c:v>
                </c:pt>
                <c:pt idx="73">
                  <c:v>6</c:v>
                </c:pt>
                <c:pt idx="74">
                  <c:v>14</c:v>
                </c:pt>
                <c:pt idx="75">
                  <c:v>69</c:v>
                </c:pt>
                <c:pt idx="76">
                  <c:v>10</c:v>
                </c:pt>
              </c:numCache>
            </c:numRef>
          </c:val>
          <c:smooth val="0"/>
          <c:extLst>
            <c:ext xmlns:c16="http://schemas.microsoft.com/office/drawing/2014/chart" uri="{C3380CC4-5D6E-409C-BE32-E72D297353CC}">
              <c16:uniqueId val="{00000002-5076-4FA3-BEFF-90D0C8469507}"/>
            </c:ext>
          </c:extLst>
        </c:ser>
        <c:dLbls>
          <c:showLegendKey val="0"/>
          <c:showVal val="0"/>
          <c:showCatName val="0"/>
          <c:showSerName val="0"/>
          <c:showPercent val="0"/>
          <c:showBubbleSize val="0"/>
        </c:dLbls>
        <c:marker val="1"/>
        <c:smooth val="0"/>
        <c:axId val="1739395888"/>
        <c:axId val="1739397328"/>
      </c:lineChart>
      <c:catAx>
        <c:axId val="1739395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39397328"/>
        <c:crosses val="autoZero"/>
        <c:auto val="1"/>
        <c:lblAlgn val="ctr"/>
        <c:lblOffset val="100"/>
        <c:noMultiLvlLbl val="0"/>
      </c:catAx>
      <c:valAx>
        <c:axId val="173939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7393958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6.874471420239138E-2"/>
          <c:w val="1"/>
          <c:h val="0.83376913823272092"/>
        </c:manualLayout>
      </c:layout>
      <c:pie3DChart>
        <c:varyColors val="1"/>
        <c:ser>
          <c:idx val="0"/>
          <c:order val="0"/>
          <c:tx>
            <c:strRef>
              <c:f>solution_12!$C$13</c:f>
              <c:strCache>
                <c:ptCount val="1"/>
                <c:pt idx="0">
                  <c:v>avg_price</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CF65-4B2E-A808-67DD0378DEAA}"/>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CF65-4B2E-A808-67DD0378DEAA}"/>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CF65-4B2E-A808-67DD0378DEAA}"/>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CF65-4B2E-A808-67DD0378DEAA}"/>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CF65-4B2E-A808-67DD0378DEAA}"/>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CF65-4B2E-A808-67DD0378DEAA}"/>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CF65-4B2E-A808-67DD0378DEAA}"/>
              </c:ext>
            </c:extLst>
          </c:dPt>
          <c:dPt>
            <c:idx val="7"/>
            <c:bubble3D val="0"/>
            <c:spPr>
              <a:solidFill>
                <a:schemeClr val="accent2">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F-CF65-4B2E-A808-67DD0378DEAA}"/>
              </c:ext>
            </c:extLst>
          </c:dPt>
          <c:dPt>
            <c:idx val="8"/>
            <c:bubble3D val="0"/>
            <c:spPr>
              <a:solidFill>
                <a:schemeClr val="accent3">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1-CF65-4B2E-A808-67DD0378DEAA}"/>
              </c:ext>
            </c:extLst>
          </c:dPt>
          <c:dPt>
            <c:idx val="9"/>
            <c:bubble3D val="0"/>
            <c:spPr>
              <a:solidFill>
                <a:schemeClr val="accent4">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3-CF65-4B2E-A808-67DD0378DEAA}"/>
              </c:ext>
            </c:extLst>
          </c:dPt>
          <c:dPt>
            <c:idx val="10"/>
            <c:bubble3D val="0"/>
            <c:spPr>
              <a:solidFill>
                <a:schemeClr val="accent5">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5-CF65-4B2E-A808-67DD0378DEAA}"/>
              </c:ext>
            </c:extLst>
          </c:dPt>
          <c:dPt>
            <c:idx val="11"/>
            <c:bubble3D val="0"/>
            <c:spPr>
              <a:solidFill>
                <a:schemeClr val="accent6">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7-CF65-4B2E-A808-67DD0378DEAA}"/>
              </c:ext>
            </c:extLst>
          </c:dPt>
          <c:dPt>
            <c:idx val="12"/>
            <c:bubble3D val="0"/>
            <c:spPr>
              <a:solidFill>
                <a:schemeClr val="accent1">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9-CF65-4B2E-A808-67DD0378DEAA}"/>
              </c:ext>
            </c:extLst>
          </c:dPt>
          <c:dPt>
            <c:idx val="13"/>
            <c:bubble3D val="0"/>
            <c:spPr>
              <a:solidFill>
                <a:schemeClr val="accent2">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B-CF65-4B2E-A808-67DD0378DEAA}"/>
              </c:ext>
            </c:extLst>
          </c:dPt>
          <c:dPt>
            <c:idx val="14"/>
            <c:bubble3D val="0"/>
            <c:spPr>
              <a:solidFill>
                <a:schemeClr val="accent3">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D-CF65-4B2E-A808-67DD0378DEAA}"/>
              </c:ext>
            </c:extLst>
          </c:dPt>
          <c:dPt>
            <c:idx val="15"/>
            <c:bubble3D val="0"/>
            <c:spPr>
              <a:solidFill>
                <a:schemeClr val="accent4">
                  <a:lumMod val="80000"/>
                  <a:lumOff val="2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1F-CF65-4B2E-A808-67DD0378DEAA}"/>
              </c:ext>
            </c:extLst>
          </c:dPt>
          <c:dLbls>
            <c:dLbl>
              <c:idx val="0"/>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CF65-4B2E-A808-67DD0378DEAA}"/>
                </c:ext>
              </c:extLst>
            </c:dLbl>
            <c:dLbl>
              <c:idx val="1"/>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CF65-4B2E-A808-67DD0378DEAA}"/>
                </c:ext>
              </c:extLst>
            </c:dLbl>
            <c:dLbl>
              <c:idx val="2"/>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CF65-4B2E-A808-67DD0378DEAA}"/>
                </c:ext>
              </c:extLst>
            </c:dLbl>
            <c:dLbl>
              <c:idx val="3"/>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7-CF65-4B2E-A808-67DD0378DEAA}"/>
                </c:ext>
              </c:extLst>
            </c:dLbl>
            <c:dLbl>
              <c:idx val="4"/>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9-CF65-4B2E-A808-67DD0378DEAA}"/>
                </c:ext>
              </c:extLst>
            </c:dLbl>
            <c:dLbl>
              <c:idx val="5"/>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B-CF65-4B2E-A808-67DD0378DEAA}"/>
                </c:ext>
              </c:extLst>
            </c:dLbl>
            <c:dLbl>
              <c:idx val="6"/>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D-CF65-4B2E-A808-67DD0378DEAA}"/>
                </c:ext>
              </c:extLst>
            </c:dLbl>
            <c:dLbl>
              <c:idx val="7"/>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F-CF65-4B2E-A808-67DD0378DEAA}"/>
                </c:ext>
              </c:extLst>
            </c:dLbl>
            <c:dLbl>
              <c:idx val="8"/>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1-CF65-4B2E-A808-67DD0378DEAA}"/>
                </c:ext>
              </c:extLst>
            </c:dLbl>
            <c:dLbl>
              <c:idx val="9"/>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3-CF65-4B2E-A808-67DD0378DEAA}"/>
                </c:ext>
              </c:extLst>
            </c:dLbl>
            <c:dLbl>
              <c:idx val="10"/>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5-CF65-4B2E-A808-67DD0378DEAA}"/>
                </c:ext>
              </c:extLst>
            </c:dLbl>
            <c:dLbl>
              <c:idx val="11"/>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7-CF65-4B2E-A808-67DD0378DEAA}"/>
                </c:ext>
              </c:extLst>
            </c:dLbl>
            <c:dLbl>
              <c:idx val="12"/>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9-CF65-4B2E-A808-67DD0378DEAA}"/>
                </c:ext>
              </c:extLst>
            </c:dLbl>
            <c:dLbl>
              <c:idx val="13"/>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B-CF65-4B2E-A808-67DD0378DEAA}"/>
                </c:ext>
              </c:extLst>
            </c:dLbl>
            <c:dLbl>
              <c:idx val="14"/>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D-CF65-4B2E-A808-67DD0378DEAA}"/>
                </c:ext>
              </c:extLst>
            </c:dLbl>
            <c:dLbl>
              <c:idx val="15"/>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1F-CF65-4B2E-A808-67DD0378DEAA}"/>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spc="0" baseline="0">
                    <a:solidFill>
                      <a:schemeClr val="tx1"/>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solution_12!$B$14:$B$29</c:f>
              <c:strCache>
                <c:ptCount val="16"/>
                <c:pt idx="0">
                  <c:v>France</c:v>
                </c:pt>
                <c:pt idx="1">
                  <c:v>Germany</c:v>
                </c:pt>
                <c:pt idx="2">
                  <c:v>Australia</c:v>
                </c:pt>
                <c:pt idx="3">
                  <c:v>Japan</c:v>
                </c:pt>
                <c:pt idx="4">
                  <c:v>Spain</c:v>
                </c:pt>
                <c:pt idx="5">
                  <c:v>Italy</c:v>
                </c:pt>
                <c:pt idx="6">
                  <c:v>Canada</c:v>
                </c:pt>
                <c:pt idx="7">
                  <c:v>Singapore</c:v>
                </c:pt>
                <c:pt idx="8">
                  <c:v>UK</c:v>
                </c:pt>
                <c:pt idx="9">
                  <c:v>USA</c:v>
                </c:pt>
                <c:pt idx="10">
                  <c:v>Norway</c:v>
                </c:pt>
                <c:pt idx="11">
                  <c:v>Finland</c:v>
                </c:pt>
                <c:pt idx="12">
                  <c:v>Sweden</c:v>
                </c:pt>
                <c:pt idx="13">
                  <c:v>Netherlands</c:v>
                </c:pt>
                <c:pt idx="14">
                  <c:v>Denmark</c:v>
                </c:pt>
                <c:pt idx="15">
                  <c:v>Brazil</c:v>
                </c:pt>
              </c:strCache>
            </c:strRef>
          </c:cat>
          <c:val>
            <c:numRef>
              <c:f>solution_12!$C$14:$C$29</c:f>
              <c:numCache>
                <c:formatCode>General</c:formatCode>
                <c:ptCount val="16"/>
                <c:pt idx="0">
                  <c:v>76.75</c:v>
                </c:pt>
                <c:pt idx="1">
                  <c:v>37.6</c:v>
                </c:pt>
                <c:pt idx="2">
                  <c:v>33.83</c:v>
                </c:pt>
                <c:pt idx="3">
                  <c:v>30.46</c:v>
                </c:pt>
                <c:pt idx="4">
                  <c:v>29.5</c:v>
                </c:pt>
                <c:pt idx="5">
                  <c:v>27.36</c:v>
                </c:pt>
                <c:pt idx="6">
                  <c:v>27.31</c:v>
                </c:pt>
                <c:pt idx="7">
                  <c:v>26.48</c:v>
                </c:pt>
                <c:pt idx="8">
                  <c:v>22.81</c:v>
                </c:pt>
                <c:pt idx="9">
                  <c:v>20.87</c:v>
                </c:pt>
                <c:pt idx="10">
                  <c:v>20</c:v>
                </c:pt>
                <c:pt idx="11">
                  <c:v>18.079999999999998</c:v>
                </c:pt>
                <c:pt idx="12">
                  <c:v>18</c:v>
                </c:pt>
                <c:pt idx="13">
                  <c:v>11.13</c:v>
                </c:pt>
                <c:pt idx="14">
                  <c:v>10.75</c:v>
                </c:pt>
                <c:pt idx="15">
                  <c:v>4.5</c:v>
                </c:pt>
              </c:numCache>
            </c:numRef>
          </c:val>
          <c:extLst>
            <c:ext xmlns:c16="http://schemas.microsoft.com/office/drawing/2014/chart" uri="{C3380CC4-5D6E-409C-BE32-E72D297353CC}">
              <c16:uniqueId val="{00000020-CF65-4B2E-A808-67DD0378DEAA}"/>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solution_12!$F$13</c:f>
              <c:strCache>
                <c:ptCount val="1"/>
                <c:pt idx="0">
                  <c:v>supplier_count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02D-416B-B04A-439C691E72E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02D-416B-B04A-439C691E72E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02D-416B-B04A-439C691E72E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02D-416B-B04A-439C691E72E8}"/>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02D-416B-B04A-439C691E72E8}"/>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E02D-416B-B04A-439C691E72E8}"/>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E02D-416B-B04A-439C691E72E8}"/>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E02D-416B-B04A-439C691E72E8}"/>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E02D-416B-B04A-439C691E72E8}"/>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E02D-416B-B04A-439C691E72E8}"/>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E02D-416B-B04A-439C691E72E8}"/>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E02D-416B-B04A-439C691E72E8}"/>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E02D-416B-B04A-439C691E72E8}"/>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E02D-416B-B04A-439C691E72E8}"/>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E02D-416B-B04A-439C691E72E8}"/>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E02D-416B-B04A-439C691E72E8}"/>
              </c:ext>
            </c:extLst>
          </c:dPt>
          <c:cat>
            <c:strRef>
              <c:f>solution_12!$E$14:$E$29</c:f>
              <c:strCache>
                <c:ptCount val="16"/>
                <c:pt idx="0">
                  <c:v>USA</c:v>
                </c:pt>
                <c:pt idx="1">
                  <c:v>Germany</c:v>
                </c:pt>
                <c:pt idx="2">
                  <c:v>France</c:v>
                </c:pt>
                <c:pt idx="3">
                  <c:v>UK</c:v>
                </c:pt>
                <c:pt idx="4">
                  <c:v>Japan</c:v>
                </c:pt>
                <c:pt idx="5">
                  <c:v>Australia</c:v>
                </c:pt>
                <c:pt idx="6">
                  <c:v>Sweden</c:v>
                </c:pt>
                <c:pt idx="7">
                  <c:v>Italy</c:v>
                </c:pt>
                <c:pt idx="8">
                  <c:v>Canada</c:v>
                </c:pt>
                <c:pt idx="9">
                  <c:v>Spain</c:v>
                </c:pt>
                <c:pt idx="10">
                  <c:v>Brazil</c:v>
                </c:pt>
                <c:pt idx="11">
                  <c:v>Norway</c:v>
                </c:pt>
                <c:pt idx="12">
                  <c:v>Singapore</c:v>
                </c:pt>
                <c:pt idx="13">
                  <c:v>Denmark</c:v>
                </c:pt>
                <c:pt idx="14">
                  <c:v>Netherlands</c:v>
                </c:pt>
                <c:pt idx="15">
                  <c:v>Finland</c:v>
                </c:pt>
              </c:strCache>
            </c:strRef>
          </c:cat>
          <c:val>
            <c:numRef>
              <c:f>solution_12!$F$14:$F$29</c:f>
              <c:numCache>
                <c:formatCode>General</c:formatCode>
                <c:ptCount val="16"/>
                <c:pt idx="0">
                  <c:v>4</c:v>
                </c:pt>
                <c:pt idx="1">
                  <c:v>3</c:v>
                </c:pt>
                <c:pt idx="2">
                  <c:v>3</c:v>
                </c:pt>
                <c:pt idx="3">
                  <c:v>2</c:v>
                </c:pt>
                <c:pt idx="4">
                  <c:v>2</c:v>
                </c:pt>
                <c:pt idx="5">
                  <c:v>2</c:v>
                </c:pt>
                <c:pt idx="6">
                  <c:v>2</c:v>
                </c:pt>
                <c:pt idx="7">
                  <c:v>2</c:v>
                </c:pt>
                <c:pt idx="8">
                  <c:v>2</c:v>
                </c:pt>
                <c:pt idx="9">
                  <c:v>1</c:v>
                </c:pt>
                <c:pt idx="10">
                  <c:v>1</c:v>
                </c:pt>
                <c:pt idx="11">
                  <c:v>1</c:v>
                </c:pt>
                <c:pt idx="12">
                  <c:v>1</c:v>
                </c:pt>
                <c:pt idx="13">
                  <c:v>1</c:v>
                </c:pt>
                <c:pt idx="14">
                  <c:v>1</c:v>
                </c:pt>
                <c:pt idx="15">
                  <c:v>1</c:v>
                </c:pt>
              </c:numCache>
            </c:numRef>
          </c:val>
          <c:extLst>
            <c:ext xmlns:c16="http://schemas.microsoft.com/office/drawing/2014/chart" uri="{C3380CC4-5D6E-409C-BE32-E72D297353CC}">
              <c16:uniqueId val="{00000020-E02D-416B-B04A-439C691E72E8}"/>
            </c:ext>
          </c:extLst>
        </c:ser>
        <c:dLbls>
          <c:showLegendKey val="0"/>
          <c:showVal val="0"/>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4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solution_13!$E$16</c:f>
              <c:strCache>
                <c:ptCount val="1"/>
                <c:pt idx="0">
                  <c:v>supplier_count</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94C3-43BE-8E36-EB6DE2065DE1}"/>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94C3-43BE-8E36-EB6DE2065DE1}"/>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94C3-43BE-8E36-EB6DE2065DE1}"/>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94C3-43BE-8E36-EB6DE2065DE1}"/>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94C3-43BE-8E36-EB6DE2065DE1}"/>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94C3-43BE-8E36-EB6DE2065DE1}"/>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94C3-43BE-8E36-EB6DE2065DE1}"/>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94C3-43BE-8E36-EB6DE2065DE1}"/>
              </c:ext>
            </c:extLst>
          </c:dPt>
          <c:dLbls>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solution_13!$D$17:$D$24</c:f>
              <c:strCache>
                <c:ptCount val="8"/>
                <c:pt idx="0">
                  <c:v>Beverages</c:v>
                </c:pt>
                <c:pt idx="1">
                  <c:v>Condiments</c:v>
                </c:pt>
                <c:pt idx="2">
                  <c:v>Seafood</c:v>
                </c:pt>
                <c:pt idx="3">
                  <c:v>Confections</c:v>
                </c:pt>
                <c:pt idx="4">
                  <c:v>Grains/Cereals</c:v>
                </c:pt>
                <c:pt idx="5">
                  <c:v>Meat/Poultry</c:v>
                </c:pt>
                <c:pt idx="6">
                  <c:v>Produce</c:v>
                </c:pt>
                <c:pt idx="7">
                  <c:v>Dairy Products</c:v>
                </c:pt>
              </c:strCache>
            </c:strRef>
          </c:cat>
          <c:val>
            <c:numRef>
              <c:f>solution_13!$E$17:$E$24</c:f>
              <c:numCache>
                <c:formatCode>General</c:formatCode>
                <c:ptCount val="8"/>
                <c:pt idx="0">
                  <c:v>8</c:v>
                </c:pt>
                <c:pt idx="1">
                  <c:v>8</c:v>
                </c:pt>
                <c:pt idx="2">
                  <c:v>8</c:v>
                </c:pt>
                <c:pt idx="3">
                  <c:v>6</c:v>
                </c:pt>
                <c:pt idx="4">
                  <c:v>5</c:v>
                </c:pt>
                <c:pt idx="5">
                  <c:v>5</c:v>
                </c:pt>
                <c:pt idx="6">
                  <c:v>5</c:v>
                </c:pt>
                <c:pt idx="7">
                  <c:v>4</c:v>
                </c:pt>
              </c:numCache>
            </c:numRef>
          </c:val>
          <c:extLst>
            <c:ext xmlns:c16="http://schemas.microsoft.com/office/drawing/2014/chart" uri="{C3380CC4-5D6E-409C-BE32-E72D297353CC}">
              <c16:uniqueId val="{00000010-94C3-43BE-8E36-EB6DE2065DE1}"/>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2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[sales_analyst.xlsx]solution_2!PivotTable5</c:name>
    <c:fmtId val="3"/>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solution_2!$C$5:$C$6</c:f>
              <c:strCache>
                <c:ptCount val="1"/>
                <c:pt idx="0">
                  <c:v>Total</c:v>
                </c:pt>
              </c:strCache>
            </c:strRef>
          </c:tx>
          <c:spPr>
            <a:solidFill>
              <a:schemeClr val="accent1"/>
            </a:solidFill>
            <a:ln>
              <a:noFill/>
            </a:ln>
            <a:effectLst/>
          </c:spPr>
          <c:invertIfNegative val="0"/>
          <c:cat>
            <c:multiLvlStrRef>
              <c:f>solution_2!$A$7:$B$98</c:f>
              <c:multiLvlStrCache>
                <c:ptCount val="70"/>
                <c:lvl>
                  <c:pt idx="0">
                    <c:v>Boise</c:v>
                  </c:pt>
                  <c:pt idx="1">
                    <c:v>Albuquerque</c:v>
                  </c:pt>
                  <c:pt idx="2">
                    <c:v>Seattle</c:v>
                  </c:pt>
                  <c:pt idx="3">
                    <c:v>Portland</c:v>
                  </c:pt>
                  <c:pt idx="4">
                    <c:v>Eugene</c:v>
                  </c:pt>
                  <c:pt idx="5">
                    <c:v>Anchorage</c:v>
                  </c:pt>
                  <c:pt idx="6">
                    <c:v>Lander</c:v>
                  </c:pt>
                  <c:pt idx="7">
                    <c:v>Elgin</c:v>
                  </c:pt>
                  <c:pt idx="8">
                    <c:v>San Francisco</c:v>
                  </c:pt>
                  <c:pt idx="9">
                    <c:v>Kirkland</c:v>
                  </c:pt>
                  <c:pt idx="10">
                    <c:v>Butte</c:v>
                  </c:pt>
                  <c:pt idx="11">
                    <c:v>Walla Walla</c:v>
                  </c:pt>
                  <c:pt idx="12">
                    <c:v>Cunewalde</c:v>
                  </c:pt>
                  <c:pt idx="13">
                    <c:v>München</c:v>
                  </c:pt>
                  <c:pt idx="14">
                    <c:v>Frankfurt a.M. </c:v>
                  </c:pt>
                  <c:pt idx="15">
                    <c:v>Brandenburg</c:v>
                  </c:pt>
                  <c:pt idx="16">
                    <c:v>Stuttgart</c:v>
                  </c:pt>
                  <c:pt idx="17">
                    <c:v>Köln</c:v>
                  </c:pt>
                  <c:pt idx="18">
                    <c:v>Mannheim</c:v>
                  </c:pt>
                  <c:pt idx="19">
                    <c:v>Münster</c:v>
                  </c:pt>
                  <c:pt idx="20">
                    <c:v>Aachen</c:v>
                  </c:pt>
                  <c:pt idx="21">
                    <c:v>Berlin</c:v>
                  </c:pt>
                  <c:pt idx="22">
                    <c:v>Leipzig</c:v>
                  </c:pt>
                  <c:pt idx="23">
                    <c:v>Rio de Janeiro</c:v>
                  </c:pt>
                  <c:pt idx="24">
                    <c:v>São Paulo</c:v>
                  </c:pt>
                  <c:pt idx="25">
                    <c:v>Campinas</c:v>
                  </c:pt>
                  <c:pt idx="26">
                    <c:v>Resende</c:v>
                  </c:pt>
                  <c:pt idx="27">
                    <c:v>Marseille</c:v>
                  </c:pt>
                  <c:pt idx="28">
                    <c:v>Toulouse</c:v>
                  </c:pt>
                  <c:pt idx="29">
                    <c:v>Strasbourg</c:v>
                  </c:pt>
                  <c:pt idx="30">
                    <c:v>Lyon</c:v>
                  </c:pt>
                  <c:pt idx="31">
                    <c:v>Nantes</c:v>
                  </c:pt>
                  <c:pt idx="32">
                    <c:v>Reims</c:v>
                  </c:pt>
                  <c:pt idx="33">
                    <c:v>Lille</c:v>
                  </c:pt>
                  <c:pt idx="34">
                    <c:v>Versailles</c:v>
                  </c:pt>
                  <c:pt idx="35">
                    <c:v>Paris</c:v>
                  </c:pt>
                  <c:pt idx="36">
                    <c:v>London</c:v>
                  </c:pt>
                  <c:pt idx="37">
                    <c:v>Colchester</c:v>
                  </c:pt>
                  <c:pt idx="38">
                    <c:v>Cowes</c:v>
                  </c:pt>
                  <c:pt idx="39">
                    <c:v>San Cristóbal</c:v>
                  </c:pt>
                  <c:pt idx="40">
                    <c:v>Barquisimeto</c:v>
                  </c:pt>
                  <c:pt idx="41">
                    <c:v>I. de Margarita</c:v>
                  </c:pt>
                  <c:pt idx="42">
                    <c:v>Caracas</c:v>
                  </c:pt>
                  <c:pt idx="43">
                    <c:v>Graz</c:v>
                  </c:pt>
                  <c:pt idx="44">
                    <c:v>Salzburg</c:v>
                  </c:pt>
                  <c:pt idx="45">
                    <c:v>Bräcke</c:v>
                  </c:pt>
                  <c:pt idx="46">
                    <c:v>Luleå</c:v>
                  </c:pt>
                  <c:pt idx="47">
                    <c:v>Tsawassen</c:v>
                  </c:pt>
                  <c:pt idx="48">
                    <c:v>Montréal</c:v>
                  </c:pt>
                  <c:pt idx="49">
                    <c:v>Vancouver</c:v>
                  </c:pt>
                  <c:pt idx="50">
                    <c:v>México D.F.</c:v>
                  </c:pt>
                  <c:pt idx="51">
                    <c:v>Reggio Emilia</c:v>
                  </c:pt>
                  <c:pt idx="52">
                    <c:v>Bergamo</c:v>
                  </c:pt>
                  <c:pt idx="53">
                    <c:v>Torino</c:v>
                  </c:pt>
                  <c:pt idx="54">
                    <c:v>Sevilla</c:v>
                  </c:pt>
                  <c:pt idx="55">
                    <c:v>Madrid</c:v>
                  </c:pt>
                  <c:pt idx="56">
                    <c:v>Barcelona</c:v>
                  </c:pt>
                  <c:pt idx="57">
                    <c:v>Oulu</c:v>
                  </c:pt>
                  <c:pt idx="58">
                    <c:v>Helsinki</c:v>
                  </c:pt>
                  <c:pt idx="59">
                    <c:v>Cork</c:v>
                  </c:pt>
                  <c:pt idx="60">
                    <c:v>Charleroi</c:v>
                  </c:pt>
                  <c:pt idx="61">
                    <c:v>Bruxelles</c:v>
                  </c:pt>
                  <c:pt idx="62">
                    <c:v>Århus</c:v>
                  </c:pt>
                  <c:pt idx="63">
                    <c:v>København</c:v>
                  </c:pt>
                  <c:pt idx="64">
                    <c:v>Genève</c:v>
                  </c:pt>
                  <c:pt idx="65">
                    <c:v>Bern</c:v>
                  </c:pt>
                  <c:pt idx="66">
                    <c:v>Buenos Aires</c:v>
                  </c:pt>
                  <c:pt idx="67">
                    <c:v>Lisboa</c:v>
                  </c:pt>
                  <c:pt idx="68">
                    <c:v>Warszawa</c:v>
                  </c:pt>
                  <c:pt idx="69">
                    <c:v>Stavern</c:v>
                  </c:pt>
                </c:lvl>
                <c:lvl>
                  <c:pt idx="0">
                    <c:v>USA</c:v>
                  </c:pt>
                  <c:pt idx="12">
                    <c:v>Germany</c:v>
                  </c:pt>
                  <c:pt idx="23">
                    <c:v>Brazil</c:v>
                  </c:pt>
                  <c:pt idx="27">
                    <c:v>France</c:v>
                  </c:pt>
                  <c:pt idx="36">
                    <c:v>UK</c:v>
                  </c:pt>
                  <c:pt idx="39">
                    <c:v>Venezuela</c:v>
                  </c:pt>
                  <c:pt idx="43">
                    <c:v>Austria</c:v>
                  </c:pt>
                  <c:pt idx="45">
                    <c:v>Sweden</c:v>
                  </c:pt>
                  <c:pt idx="47">
                    <c:v>Canada</c:v>
                  </c:pt>
                  <c:pt idx="50">
                    <c:v>Mexico</c:v>
                  </c:pt>
                  <c:pt idx="51">
                    <c:v>Italy</c:v>
                  </c:pt>
                  <c:pt idx="54">
                    <c:v>Spain</c:v>
                  </c:pt>
                  <c:pt idx="57">
                    <c:v>Finland</c:v>
                  </c:pt>
                  <c:pt idx="59">
                    <c:v>Ireland</c:v>
                  </c:pt>
                  <c:pt idx="60">
                    <c:v>Belgium</c:v>
                  </c:pt>
                  <c:pt idx="62">
                    <c:v>Denmark</c:v>
                  </c:pt>
                  <c:pt idx="64">
                    <c:v>Switzerland</c:v>
                  </c:pt>
                  <c:pt idx="66">
                    <c:v>Argentina</c:v>
                  </c:pt>
                  <c:pt idx="67">
                    <c:v>Portugal</c:v>
                  </c:pt>
                  <c:pt idx="68">
                    <c:v>Poland</c:v>
                  </c:pt>
                  <c:pt idx="69">
                    <c:v>Norway</c:v>
                  </c:pt>
                </c:lvl>
              </c:multiLvlStrCache>
            </c:multiLvlStrRef>
          </c:cat>
          <c:val>
            <c:numRef>
              <c:f>solution_2!$C$7:$C$98</c:f>
              <c:numCache>
                <c:formatCode>General</c:formatCode>
                <c:ptCount val="70"/>
                <c:pt idx="0">
                  <c:v>31</c:v>
                </c:pt>
                <c:pt idx="1">
                  <c:v>18</c:v>
                </c:pt>
                <c:pt idx="2">
                  <c:v>14</c:v>
                </c:pt>
                <c:pt idx="3">
                  <c:v>12</c:v>
                </c:pt>
                <c:pt idx="4">
                  <c:v>11</c:v>
                </c:pt>
                <c:pt idx="5">
                  <c:v>10</c:v>
                </c:pt>
                <c:pt idx="6">
                  <c:v>9</c:v>
                </c:pt>
                <c:pt idx="7">
                  <c:v>5</c:v>
                </c:pt>
                <c:pt idx="8">
                  <c:v>4</c:v>
                </c:pt>
                <c:pt idx="9">
                  <c:v>3</c:v>
                </c:pt>
                <c:pt idx="10">
                  <c:v>3</c:v>
                </c:pt>
                <c:pt idx="11">
                  <c:v>2</c:v>
                </c:pt>
                <c:pt idx="12">
                  <c:v>28</c:v>
                </c:pt>
                <c:pt idx="13">
                  <c:v>15</c:v>
                </c:pt>
                <c:pt idx="14">
                  <c:v>15</c:v>
                </c:pt>
                <c:pt idx="15">
                  <c:v>14</c:v>
                </c:pt>
                <c:pt idx="16">
                  <c:v>10</c:v>
                </c:pt>
                <c:pt idx="17">
                  <c:v>10</c:v>
                </c:pt>
                <c:pt idx="18">
                  <c:v>7</c:v>
                </c:pt>
                <c:pt idx="19">
                  <c:v>6</c:v>
                </c:pt>
                <c:pt idx="20">
                  <c:v>6</c:v>
                </c:pt>
                <c:pt idx="21">
                  <c:v>6</c:v>
                </c:pt>
                <c:pt idx="22">
                  <c:v>5</c:v>
                </c:pt>
                <c:pt idx="23">
                  <c:v>34</c:v>
                </c:pt>
                <c:pt idx="24">
                  <c:v>31</c:v>
                </c:pt>
                <c:pt idx="25">
                  <c:v>9</c:v>
                </c:pt>
                <c:pt idx="26">
                  <c:v>9</c:v>
                </c:pt>
                <c:pt idx="27">
                  <c:v>17</c:v>
                </c:pt>
                <c:pt idx="28">
                  <c:v>14</c:v>
                </c:pt>
                <c:pt idx="29">
                  <c:v>11</c:v>
                </c:pt>
                <c:pt idx="30">
                  <c:v>10</c:v>
                </c:pt>
                <c:pt idx="31">
                  <c:v>7</c:v>
                </c:pt>
                <c:pt idx="32">
                  <c:v>5</c:v>
                </c:pt>
                <c:pt idx="33">
                  <c:v>5</c:v>
                </c:pt>
                <c:pt idx="34">
                  <c:v>4</c:v>
                </c:pt>
                <c:pt idx="35">
                  <c:v>4</c:v>
                </c:pt>
                <c:pt idx="36">
                  <c:v>33</c:v>
                </c:pt>
                <c:pt idx="37">
                  <c:v>13</c:v>
                </c:pt>
                <c:pt idx="38">
                  <c:v>10</c:v>
                </c:pt>
                <c:pt idx="39">
                  <c:v>18</c:v>
                </c:pt>
                <c:pt idx="40">
                  <c:v>14</c:v>
                </c:pt>
                <c:pt idx="41">
                  <c:v>12</c:v>
                </c:pt>
                <c:pt idx="42">
                  <c:v>2</c:v>
                </c:pt>
                <c:pt idx="43">
                  <c:v>30</c:v>
                </c:pt>
                <c:pt idx="44">
                  <c:v>10</c:v>
                </c:pt>
                <c:pt idx="45">
                  <c:v>19</c:v>
                </c:pt>
                <c:pt idx="46">
                  <c:v>18</c:v>
                </c:pt>
                <c:pt idx="47">
                  <c:v>14</c:v>
                </c:pt>
                <c:pt idx="48">
                  <c:v>13</c:v>
                </c:pt>
                <c:pt idx="49">
                  <c:v>3</c:v>
                </c:pt>
                <c:pt idx="50">
                  <c:v>28</c:v>
                </c:pt>
                <c:pt idx="51">
                  <c:v>12</c:v>
                </c:pt>
                <c:pt idx="52">
                  <c:v>10</c:v>
                </c:pt>
                <c:pt idx="53">
                  <c:v>6</c:v>
                </c:pt>
                <c:pt idx="54">
                  <c:v>10</c:v>
                </c:pt>
                <c:pt idx="55">
                  <c:v>8</c:v>
                </c:pt>
                <c:pt idx="56">
                  <c:v>5</c:v>
                </c:pt>
                <c:pt idx="57">
                  <c:v>15</c:v>
                </c:pt>
                <c:pt idx="58">
                  <c:v>7</c:v>
                </c:pt>
                <c:pt idx="59">
                  <c:v>19</c:v>
                </c:pt>
                <c:pt idx="60">
                  <c:v>12</c:v>
                </c:pt>
                <c:pt idx="61">
                  <c:v>7</c:v>
                </c:pt>
                <c:pt idx="62">
                  <c:v>11</c:v>
                </c:pt>
                <c:pt idx="63">
                  <c:v>7</c:v>
                </c:pt>
                <c:pt idx="64">
                  <c:v>10</c:v>
                </c:pt>
                <c:pt idx="65">
                  <c:v>8</c:v>
                </c:pt>
                <c:pt idx="66">
                  <c:v>16</c:v>
                </c:pt>
                <c:pt idx="67">
                  <c:v>13</c:v>
                </c:pt>
                <c:pt idx="68">
                  <c:v>7</c:v>
                </c:pt>
                <c:pt idx="69">
                  <c:v>6</c:v>
                </c:pt>
              </c:numCache>
            </c:numRef>
          </c:val>
          <c:extLst>
            <c:ext xmlns:c16="http://schemas.microsoft.com/office/drawing/2014/chart" uri="{C3380CC4-5D6E-409C-BE32-E72D297353CC}">
              <c16:uniqueId val="{00000000-7A8A-426B-97E5-34F67B93F4C6}"/>
            </c:ext>
          </c:extLst>
        </c:ser>
        <c:dLbls>
          <c:showLegendKey val="0"/>
          <c:showVal val="0"/>
          <c:showCatName val="0"/>
          <c:showSerName val="0"/>
          <c:showPercent val="0"/>
          <c:showBubbleSize val="0"/>
        </c:dLbls>
        <c:gapWidth val="182"/>
        <c:axId val="1521438319"/>
        <c:axId val="1521437839"/>
      </c:barChart>
      <c:catAx>
        <c:axId val="15214383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521437839"/>
        <c:crosses val="autoZero"/>
        <c:auto val="1"/>
        <c:lblAlgn val="ctr"/>
        <c:lblOffset val="100"/>
        <c:noMultiLvlLbl val="0"/>
      </c:catAx>
      <c:valAx>
        <c:axId val="15214378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2143831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accent4">
        <a:lumMod val="20000"/>
        <a:lumOff val="80000"/>
      </a:schemeClr>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latin typeface="Arial" panose="020B0604020202020204" pitchFamily="34" charset="0"/>
              </a:rPr>
              <a:t>customer</a:t>
            </a:r>
            <a:r>
              <a:rPr lang="en-IN" baseline="0" dirty="0">
                <a:latin typeface="Arial" panose="020B0604020202020204" pitchFamily="34" charset="0"/>
              </a:rPr>
              <a:t> total spend by orders</a:t>
            </a:r>
            <a:endParaRPr lang="en-IN" dirty="0">
              <a:latin typeface="Arial" panose="020B0604020202020204" pitchFamily="34" charset="0"/>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IN"/>
        </a:p>
      </c:txPr>
    </c:title>
    <c:autoTitleDeleted val="0"/>
    <c:plotArea>
      <c:layout>
        <c:manualLayout>
          <c:layoutTarget val="inner"/>
          <c:xMode val="edge"/>
          <c:yMode val="edge"/>
          <c:x val="5.6377475542829875E-2"/>
          <c:y val="0.14220489052792451"/>
          <c:w val="0.89972989739918874"/>
          <c:h val="0.78089986378284992"/>
        </c:manualLayout>
      </c:layout>
      <c:barChart>
        <c:barDir val="col"/>
        <c:grouping val="clustered"/>
        <c:varyColors val="0"/>
        <c:ser>
          <c:idx val="0"/>
          <c:order val="0"/>
          <c:tx>
            <c:strRef>
              <c:f>Solution_3!$S$2</c:f>
              <c:strCache>
                <c:ptCount val="1"/>
                <c:pt idx="0">
                  <c:v>total_spend</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Solution_3!$R$4:$R$91</c:f>
              <c:strCache>
                <c:ptCount val="87"/>
                <c:pt idx="0">
                  <c:v>ERNSH</c:v>
                </c:pt>
                <c:pt idx="1">
                  <c:v>SAVEA</c:v>
                </c:pt>
                <c:pt idx="2">
                  <c:v>RATTC</c:v>
                </c:pt>
                <c:pt idx="3">
                  <c:v>HUNGO</c:v>
                </c:pt>
                <c:pt idx="4">
                  <c:v>HANAR</c:v>
                </c:pt>
                <c:pt idx="5">
                  <c:v>KOENE</c:v>
                </c:pt>
                <c:pt idx="6">
                  <c:v>FOLKO</c:v>
                </c:pt>
                <c:pt idx="7">
                  <c:v>MEREP</c:v>
                </c:pt>
                <c:pt idx="8">
                  <c:v>WHITC</c:v>
                </c:pt>
                <c:pt idx="9">
                  <c:v>FRANK</c:v>
                </c:pt>
                <c:pt idx="10">
                  <c:v>QUEEN</c:v>
                </c:pt>
                <c:pt idx="11">
                  <c:v>BERGS</c:v>
                </c:pt>
                <c:pt idx="12">
                  <c:v>SUPRD</c:v>
                </c:pt>
                <c:pt idx="13">
                  <c:v>PICCO</c:v>
                </c:pt>
                <c:pt idx="14">
                  <c:v>HILAA</c:v>
                </c:pt>
                <c:pt idx="15">
                  <c:v>BONAP</c:v>
                </c:pt>
                <c:pt idx="16">
                  <c:v>BOTTM</c:v>
                </c:pt>
                <c:pt idx="17">
                  <c:v>RICSU</c:v>
                </c:pt>
                <c:pt idx="18">
                  <c:v>LEHMS</c:v>
                </c:pt>
                <c:pt idx="19">
                  <c:v>BLONP</c:v>
                </c:pt>
                <c:pt idx="20">
                  <c:v>GREAL</c:v>
                </c:pt>
                <c:pt idx="21">
                  <c:v>SIMOB</c:v>
                </c:pt>
                <c:pt idx="22">
                  <c:v>LINOD</c:v>
                </c:pt>
                <c:pt idx="23">
                  <c:v>SEVES</c:v>
                </c:pt>
                <c:pt idx="24">
                  <c:v>LILAS</c:v>
                </c:pt>
                <c:pt idx="25">
                  <c:v>VAFFE</c:v>
                </c:pt>
                <c:pt idx="26">
                  <c:v>WARTH</c:v>
                </c:pt>
                <c:pt idx="27">
                  <c:v>OLDWO</c:v>
                </c:pt>
                <c:pt idx="28">
                  <c:v>EASTC</c:v>
                </c:pt>
                <c:pt idx="29">
                  <c:v>AROUT</c:v>
                </c:pt>
                <c:pt idx="30">
                  <c:v>OTTIK</c:v>
                </c:pt>
                <c:pt idx="31">
                  <c:v>RICAR</c:v>
                </c:pt>
                <c:pt idx="32">
                  <c:v>CHOPS</c:v>
                </c:pt>
                <c:pt idx="33">
                  <c:v>FOLIG</c:v>
                </c:pt>
                <c:pt idx="34">
                  <c:v>GODOS</c:v>
                </c:pt>
                <c:pt idx="35">
                  <c:v>SPLIR</c:v>
                </c:pt>
                <c:pt idx="36">
                  <c:v>TORTU</c:v>
                </c:pt>
                <c:pt idx="37">
                  <c:v>MAISD</c:v>
                </c:pt>
                <c:pt idx="38">
                  <c:v>WANDK</c:v>
                </c:pt>
                <c:pt idx="39">
                  <c:v>LAMAI</c:v>
                </c:pt>
                <c:pt idx="40">
                  <c:v>VICTE</c:v>
                </c:pt>
                <c:pt idx="41">
                  <c:v>GOURL</c:v>
                </c:pt>
                <c:pt idx="42">
                  <c:v>MAGAA</c:v>
                </c:pt>
                <c:pt idx="43">
                  <c:v>REGGC</c:v>
                </c:pt>
                <c:pt idx="44">
                  <c:v>ANTON</c:v>
                </c:pt>
                <c:pt idx="45">
                  <c:v>TRADH</c:v>
                </c:pt>
                <c:pt idx="46">
                  <c:v>QUEDE</c:v>
                </c:pt>
                <c:pt idx="47">
                  <c:v>FURIB</c:v>
                </c:pt>
                <c:pt idx="48">
                  <c:v>ISLAT</c:v>
                </c:pt>
                <c:pt idx="49">
                  <c:v>BSBEV</c:v>
                </c:pt>
                <c:pt idx="50">
                  <c:v>WELLI</c:v>
                </c:pt>
                <c:pt idx="51">
                  <c:v>SANTG</c:v>
                </c:pt>
                <c:pt idx="52">
                  <c:v>PRINI</c:v>
                </c:pt>
                <c:pt idx="53">
                  <c:v>MORGK</c:v>
                </c:pt>
                <c:pt idx="54">
                  <c:v>TOMSP</c:v>
                </c:pt>
                <c:pt idx="55">
                  <c:v>ALFKI</c:v>
                </c:pt>
                <c:pt idx="56">
                  <c:v>LONEP</c:v>
                </c:pt>
                <c:pt idx="57">
                  <c:v>PERIC</c:v>
                </c:pt>
                <c:pt idx="58">
                  <c:v>BOLID</c:v>
                </c:pt>
                <c:pt idx="59">
                  <c:v>FAMIA</c:v>
                </c:pt>
                <c:pt idx="60">
                  <c:v>COMMI</c:v>
                </c:pt>
                <c:pt idx="61">
                  <c:v>DRACD</c:v>
                </c:pt>
                <c:pt idx="62">
                  <c:v>OCEAN</c:v>
                </c:pt>
                <c:pt idx="63">
                  <c:v>THEBI</c:v>
                </c:pt>
                <c:pt idx="64">
                  <c:v>BLAUS</c:v>
                </c:pt>
                <c:pt idx="65">
                  <c:v>FRANR</c:v>
                </c:pt>
                <c:pt idx="66">
                  <c:v>WILMK</c:v>
                </c:pt>
                <c:pt idx="67">
                  <c:v>LETSS</c:v>
                </c:pt>
                <c:pt idx="68">
                  <c:v>HUNGC</c:v>
                </c:pt>
                <c:pt idx="69">
                  <c:v>RANCH</c:v>
                </c:pt>
                <c:pt idx="70">
                  <c:v>SPECD</c:v>
                </c:pt>
                <c:pt idx="71">
                  <c:v>LACOR</c:v>
                </c:pt>
                <c:pt idx="72">
                  <c:v>THECR</c:v>
                </c:pt>
                <c:pt idx="73">
                  <c:v>CACTU</c:v>
                </c:pt>
                <c:pt idx="74">
                  <c:v>CONSH</c:v>
                </c:pt>
                <c:pt idx="75">
                  <c:v>DUMON</c:v>
                </c:pt>
                <c:pt idx="76">
                  <c:v>TRAIH</c:v>
                </c:pt>
                <c:pt idx="77">
                  <c:v>FRANS</c:v>
                </c:pt>
                <c:pt idx="78">
                  <c:v>GROSR</c:v>
                </c:pt>
                <c:pt idx="79">
                  <c:v>VINET</c:v>
                </c:pt>
                <c:pt idx="80">
                  <c:v>ROMEY</c:v>
                </c:pt>
                <c:pt idx="81">
                  <c:v>ANATR</c:v>
                </c:pt>
                <c:pt idx="82">
                  <c:v>GALED</c:v>
                </c:pt>
                <c:pt idx="83">
                  <c:v>NORTS</c:v>
                </c:pt>
                <c:pt idx="84">
                  <c:v>LAUGB</c:v>
                </c:pt>
                <c:pt idx="85">
                  <c:v>LAZYK</c:v>
                </c:pt>
                <c:pt idx="86">
                  <c:v>CENTC</c:v>
                </c:pt>
              </c:strCache>
            </c:strRef>
          </c:cat>
          <c:val>
            <c:numRef>
              <c:f>Solution_3!$S$4:$S$91</c:f>
              <c:numCache>
                <c:formatCode>General</c:formatCode>
                <c:ptCount val="88"/>
                <c:pt idx="0">
                  <c:v>104874.97835350101</c:v>
                </c:pt>
                <c:pt idx="1">
                  <c:v>104361.94986812399</c:v>
                </c:pt>
                <c:pt idx="2">
                  <c:v>51097.800487737797</c:v>
                </c:pt>
                <c:pt idx="3">
                  <c:v>49979.904946340699</c:v>
                </c:pt>
                <c:pt idx="4">
                  <c:v>32841.369978135801</c:v>
                </c:pt>
                <c:pt idx="5">
                  <c:v>30908.383968844199</c:v>
                </c:pt>
                <c:pt idx="6">
                  <c:v>29567.562475292299</c:v>
                </c:pt>
                <c:pt idx="7">
                  <c:v>28872.189950353601</c:v>
                </c:pt>
                <c:pt idx="8">
                  <c:v>27363.604972146401</c:v>
                </c:pt>
                <c:pt idx="9">
                  <c:v>26656.559465046099</c:v>
                </c:pt>
                <c:pt idx="10">
                  <c:v>25717.4974730422</c:v>
                </c:pt>
                <c:pt idx="11">
                  <c:v>24927.577488892101</c:v>
                </c:pt>
                <c:pt idx="12">
                  <c:v>24088.779984229801</c:v>
                </c:pt>
                <c:pt idx="13">
                  <c:v>23128.859954281801</c:v>
                </c:pt>
                <c:pt idx="14">
                  <c:v>22768.763985675199</c:v>
                </c:pt>
                <c:pt idx="15">
                  <c:v>21963.252474311099</c:v>
                </c:pt>
                <c:pt idx="16">
                  <c:v>20801.599995730801</c:v>
                </c:pt>
                <c:pt idx="17">
                  <c:v>19343.778986605001</c:v>
                </c:pt>
                <c:pt idx="18">
                  <c:v>19261.409976339</c:v>
                </c:pt>
                <c:pt idx="19">
                  <c:v>18534.079984816901</c:v>
                </c:pt>
                <c:pt idx="20">
                  <c:v>18507.4499768393</c:v>
                </c:pt>
                <c:pt idx="21">
                  <c:v>16817.0974948648</c:v>
                </c:pt>
                <c:pt idx="22">
                  <c:v>16476.5649865493</c:v>
                </c:pt>
                <c:pt idx="23">
                  <c:v>16215.324978799699</c:v>
                </c:pt>
                <c:pt idx="24">
                  <c:v>16076.5999695879</c:v>
                </c:pt>
                <c:pt idx="25">
                  <c:v>15843.924988323</c:v>
                </c:pt>
                <c:pt idx="26">
                  <c:v>15648.7024694345</c:v>
                </c:pt>
                <c:pt idx="27">
                  <c:v>15177.4624818056</c:v>
                </c:pt>
                <c:pt idx="28">
                  <c:v>14761.035</c:v>
                </c:pt>
                <c:pt idx="29">
                  <c:v>13390.649992238699</c:v>
                </c:pt>
                <c:pt idx="30">
                  <c:v>12496.199990973601</c:v>
                </c:pt>
                <c:pt idx="31">
                  <c:v>12450.799992033801</c:v>
                </c:pt>
                <c:pt idx="32">
                  <c:v>12348.8799849852</c:v>
                </c:pt>
                <c:pt idx="33">
                  <c:v>11666.9</c:v>
                </c:pt>
                <c:pt idx="34">
                  <c:v>11446.3599955558</c:v>
                </c:pt>
                <c:pt idx="35">
                  <c:v>11441.629986421</c:v>
                </c:pt>
                <c:pt idx="36">
                  <c:v>10812.15</c:v>
                </c:pt>
                <c:pt idx="37">
                  <c:v>9736.0749905127195</c:v>
                </c:pt>
                <c:pt idx="38">
                  <c:v>9588.4249888155591</c:v>
                </c:pt>
                <c:pt idx="39">
                  <c:v>9328.1999892055901</c:v>
                </c:pt>
                <c:pt idx="40">
                  <c:v>9182.4299817696192</c:v>
                </c:pt>
                <c:pt idx="41">
                  <c:v>8414.1349921560195</c:v>
                </c:pt>
                <c:pt idx="42">
                  <c:v>7176.2149868104598</c:v>
                </c:pt>
                <c:pt idx="43">
                  <c:v>7048.2399923354296</c:v>
                </c:pt>
                <c:pt idx="44">
                  <c:v>7023.9774858303299</c:v>
                </c:pt>
                <c:pt idx="45">
                  <c:v>6850.6639931461204</c:v>
                </c:pt>
                <c:pt idx="46">
                  <c:v>6664.8099934379698</c:v>
                </c:pt>
                <c:pt idx="47">
                  <c:v>6427.4224777914496</c:v>
                </c:pt>
                <c:pt idx="48">
                  <c:v>6146.3</c:v>
                </c:pt>
                <c:pt idx="49">
                  <c:v>6089.9</c:v>
                </c:pt>
                <c:pt idx="50">
                  <c:v>6068.1999952204496</c:v>
                </c:pt>
                <c:pt idx="51">
                  <c:v>5735.15</c:v>
                </c:pt>
                <c:pt idx="52">
                  <c:v>5044.9399945020596</c:v>
                </c:pt>
                <c:pt idx="53">
                  <c:v>5042.2</c:v>
                </c:pt>
                <c:pt idx="54">
                  <c:v>4778.1399979010203</c:v>
                </c:pt>
                <c:pt idx="55">
                  <c:v>4272.9999992296098</c:v>
                </c:pt>
                <c:pt idx="56">
                  <c:v>4258.6000000000004</c:v>
                </c:pt>
                <c:pt idx="57">
                  <c:v>4242.2</c:v>
                </c:pt>
                <c:pt idx="58">
                  <c:v>4232.8499991655299</c:v>
                </c:pt>
                <c:pt idx="59">
                  <c:v>4107.5499899394799</c:v>
                </c:pt>
                <c:pt idx="60">
                  <c:v>3810.75</c:v>
                </c:pt>
                <c:pt idx="61">
                  <c:v>3763.21</c:v>
                </c:pt>
                <c:pt idx="62">
                  <c:v>3460.2</c:v>
                </c:pt>
                <c:pt idx="63">
                  <c:v>3361</c:v>
                </c:pt>
                <c:pt idx="64">
                  <c:v>3239.8</c:v>
                </c:pt>
                <c:pt idx="65">
                  <c:v>3172.16</c:v>
                </c:pt>
                <c:pt idx="66">
                  <c:v>3161.35</c:v>
                </c:pt>
                <c:pt idx="67">
                  <c:v>3076.4724980311098</c:v>
                </c:pt>
                <c:pt idx="68">
                  <c:v>3063.2</c:v>
                </c:pt>
                <c:pt idx="69">
                  <c:v>2844.1</c:v>
                </c:pt>
                <c:pt idx="70">
                  <c:v>2423.35</c:v>
                </c:pt>
                <c:pt idx="71">
                  <c:v>1992.05</c:v>
                </c:pt>
                <c:pt idx="72">
                  <c:v>1947.24</c:v>
                </c:pt>
                <c:pt idx="73">
                  <c:v>1814.8</c:v>
                </c:pt>
                <c:pt idx="74">
                  <c:v>1719.1</c:v>
                </c:pt>
                <c:pt idx="75">
                  <c:v>1615.8999999999901</c:v>
                </c:pt>
                <c:pt idx="76">
                  <c:v>1571.2</c:v>
                </c:pt>
                <c:pt idx="77">
                  <c:v>1545.7</c:v>
                </c:pt>
                <c:pt idx="78">
                  <c:v>1488.7</c:v>
                </c:pt>
                <c:pt idx="79">
                  <c:v>1480</c:v>
                </c:pt>
                <c:pt idx="80">
                  <c:v>1467.29</c:v>
                </c:pt>
                <c:pt idx="81">
                  <c:v>1402.95</c:v>
                </c:pt>
                <c:pt idx="82">
                  <c:v>836.7</c:v>
                </c:pt>
                <c:pt idx="83">
                  <c:v>649</c:v>
                </c:pt>
                <c:pt idx="84">
                  <c:v>522.5</c:v>
                </c:pt>
                <c:pt idx="85">
                  <c:v>357</c:v>
                </c:pt>
                <c:pt idx="86">
                  <c:v>100.8</c:v>
                </c:pt>
              </c:numCache>
            </c:numRef>
          </c:val>
          <c:extLst>
            <c:ext xmlns:c16="http://schemas.microsoft.com/office/drawing/2014/chart" uri="{C3380CC4-5D6E-409C-BE32-E72D297353CC}">
              <c16:uniqueId val="{00000000-56A5-4702-94A2-C1933F249C4D}"/>
            </c:ext>
          </c:extLst>
        </c:ser>
        <c:dLbls>
          <c:showLegendKey val="0"/>
          <c:showVal val="0"/>
          <c:showCatName val="0"/>
          <c:showSerName val="0"/>
          <c:showPercent val="0"/>
          <c:showBubbleSize val="0"/>
        </c:dLbls>
        <c:gapWidth val="150"/>
        <c:axId val="2101735439"/>
        <c:axId val="2101738319"/>
      </c:barChart>
      <c:lineChart>
        <c:grouping val="standard"/>
        <c:varyColors val="0"/>
        <c:ser>
          <c:idx val="1"/>
          <c:order val="1"/>
          <c:tx>
            <c:strRef>
              <c:f>Solution_3!$T$2</c:f>
              <c:strCache>
                <c:ptCount val="1"/>
                <c:pt idx="0">
                  <c:v>order_count</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Solution_3!$R$4:$R$91</c:f>
              <c:strCache>
                <c:ptCount val="87"/>
                <c:pt idx="0">
                  <c:v>ERNSH</c:v>
                </c:pt>
                <c:pt idx="1">
                  <c:v>SAVEA</c:v>
                </c:pt>
                <c:pt idx="2">
                  <c:v>RATTC</c:v>
                </c:pt>
                <c:pt idx="3">
                  <c:v>HUNGO</c:v>
                </c:pt>
                <c:pt idx="4">
                  <c:v>HANAR</c:v>
                </c:pt>
                <c:pt idx="5">
                  <c:v>KOENE</c:v>
                </c:pt>
                <c:pt idx="6">
                  <c:v>FOLKO</c:v>
                </c:pt>
                <c:pt idx="7">
                  <c:v>MEREP</c:v>
                </c:pt>
                <c:pt idx="8">
                  <c:v>WHITC</c:v>
                </c:pt>
                <c:pt idx="9">
                  <c:v>FRANK</c:v>
                </c:pt>
                <c:pt idx="10">
                  <c:v>QUEEN</c:v>
                </c:pt>
                <c:pt idx="11">
                  <c:v>BERGS</c:v>
                </c:pt>
                <c:pt idx="12">
                  <c:v>SUPRD</c:v>
                </c:pt>
                <c:pt idx="13">
                  <c:v>PICCO</c:v>
                </c:pt>
                <c:pt idx="14">
                  <c:v>HILAA</c:v>
                </c:pt>
                <c:pt idx="15">
                  <c:v>BONAP</c:v>
                </c:pt>
                <c:pt idx="16">
                  <c:v>BOTTM</c:v>
                </c:pt>
                <c:pt idx="17">
                  <c:v>RICSU</c:v>
                </c:pt>
                <c:pt idx="18">
                  <c:v>LEHMS</c:v>
                </c:pt>
                <c:pt idx="19">
                  <c:v>BLONP</c:v>
                </c:pt>
                <c:pt idx="20">
                  <c:v>GREAL</c:v>
                </c:pt>
                <c:pt idx="21">
                  <c:v>SIMOB</c:v>
                </c:pt>
                <c:pt idx="22">
                  <c:v>LINOD</c:v>
                </c:pt>
                <c:pt idx="23">
                  <c:v>SEVES</c:v>
                </c:pt>
                <c:pt idx="24">
                  <c:v>LILAS</c:v>
                </c:pt>
                <c:pt idx="25">
                  <c:v>VAFFE</c:v>
                </c:pt>
                <c:pt idx="26">
                  <c:v>WARTH</c:v>
                </c:pt>
                <c:pt idx="27">
                  <c:v>OLDWO</c:v>
                </c:pt>
                <c:pt idx="28">
                  <c:v>EASTC</c:v>
                </c:pt>
                <c:pt idx="29">
                  <c:v>AROUT</c:v>
                </c:pt>
                <c:pt idx="30">
                  <c:v>OTTIK</c:v>
                </c:pt>
                <c:pt idx="31">
                  <c:v>RICAR</c:v>
                </c:pt>
                <c:pt idx="32">
                  <c:v>CHOPS</c:v>
                </c:pt>
                <c:pt idx="33">
                  <c:v>FOLIG</c:v>
                </c:pt>
                <c:pt idx="34">
                  <c:v>GODOS</c:v>
                </c:pt>
                <c:pt idx="35">
                  <c:v>SPLIR</c:v>
                </c:pt>
                <c:pt idx="36">
                  <c:v>TORTU</c:v>
                </c:pt>
                <c:pt idx="37">
                  <c:v>MAISD</c:v>
                </c:pt>
                <c:pt idx="38">
                  <c:v>WANDK</c:v>
                </c:pt>
                <c:pt idx="39">
                  <c:v>LAMAI</c:v>
                </c:pt>
                <c:pt idx="40">
                  <c:v>VICTE</c:v>
                </c:pt>
                <c:pt idx="41">
                  <c:v>GOURL</c:v>
                </c:pt>
                <c:pt idx="42">
                  <c:v>MAGAA</c:v>
                </c:pt>
                <c:pt idx="43">
                  <c:v>REGGC</c:v>
                </c:pt>
                <c:pt idx="44">
                  <c:v>ANTON</c:v>
                </c:pt>
                <c:pt idx="45">
                  <c:v>TRADH</c:v>
                </c:pt>
                <c:pt idx="46">
                  <c:v>QUEDE</c:v>
                </c:pt>
                <c:pt idx="47">
                  <c:v>FURIB</c:v>
                </c:pt>
                <c:pt idx="48">
                  <c:v>ISLAT</c:v>
                </c:pt>
                <c:pt idx="49">
                  <c:v>BSBEV</c:v>
                </c:pt>
                <c:pt idx="50">
                  <c:v>WELLI</c:v>
                </c:pt>
                <c:pt idx="51">
                  <c:v>SANTG</c:v>
                </c:pt>
                <c:pt idx="52">
                  <c:v>PRINI</c:v>
                </c:pt>
                <c:pt idx="53">
                  <c:v>MORGK</c:v>
                </c:pt>
                <c:pt idx="54">
                  <c:v>TOMSP</c:v>
                </c:pt>
                <c:pt idx="55">
                  <c:v>ALFKI</c:v>
                </c:pt>
                <c:pt idx="56">
                  <c:v>LONEP</c:v>
                </c:pt>
                <c:pt idx="57">
                  <c:v>PERIC</c:v>
                </c:pt>
                <c:pt idx="58">
                  <c:v>BOLID</c:v>
                </c:pt>
                <c:pt idx="59">
                  <c:v>FAMIA</c:v>
                </c:pt>
                <c:pt idx="60">
                  <c:v>COMMI</c:v>
                </c:pt>
                <c:pt idx="61">
                  <c:v>DRACD</c:v>
                </c:pt>
                <c:pt idx="62">
                  <c:v>OCEAN</c:v>
                </c:pt>
                <c:pt idx="63">
                  <c:v>THEBI</c:v>
                </c:pt>
                <c:pt idx="64">
                  <c:v>BLAUS</c:v>
                </c:pt>
                <c:pt idx="65">
                  <c:v>FRANR</c:v>
                </c:pt>
                <c:pt idx="66">
                  <c:v>WILMK</c:v>
                </c:pt>
                <c:pt idx="67">
                  <c:v>LETSS</c:v>
                </c:pt>
                <c:pt idx="68">
                  <c:v>HUNGC</c:v>
                </c:pt>
                <c:pt idx="69">
                  <c:v>RANCH</c:v>
                </c:pt>
                <c:pt idx="70">
                  <c:v>SPECD</c:v>
                </c:pt>
                <c:pt idx="71">
                  <c:v>LACOR</c:v>
                </c:pt>
                <c:pt idx="72">
                  <c:v>THECR</c:v>
                </c:pt>
                <c:pt idx="73">
                  <c:v>CACTU</c:v>
                </c:pt>
                <c:pt idx="74">
                  <c:v>CONSH</c:v>
                </c:pt>
                <c:pt idx="75">
                  <c:v>DUMON</c:v>
                </c:pt>
                <c:pt idx="76">
                  <c:v>TRAIH</c:v>
                </c:pt>
                <c:pt idx="77">
                  <c:v>FRANS</c:v>
                </c:pt>
                <c:pt idx="78">
                  <c:v>GROSR</c:v>
                </c:pt>
                <c:pt idx="79">
                  <c:v>VINET</c:v>
                </c:pt>
                <c:pt idx="80">
                  <c:v>ROMEY</c:v>
                </c:pt>
                <c:pt idx="81">
                  <c:v>ANATR</c:v>
                </c:pt>
                <c:pt idx="82">
                  <c:v>GALED</c:v>
                </c:pt>
                <c:pt idx="83">
                  <c:v>NORTS</c:v>
                </c:pt>
                <c:pt idx="84">
                  <c:v>LAUGB</c:v>
                </c:pt>
                <c:pt idx="85">
                  <c:v>LAZYK</c:v>
                </c:pt>
                <c:pt idx="86">
                  <c:v>CENTC</c:v>
                </c:pt>
              </c:strCache>
            </c:strRef>
          </c:cat>
          <c:val>
            <c:numRef>
              <c:f>Solution_3!$T$4:$T$91</c:f>
              <c:numCache>
                <c:formatCode>General</c:formatCode>
                <c:ptCount val="88"/>
                <c:pt idx="0">
                  <c:v>30</c:v>
                </c:pt>
                <c:pt idx="1">
                  <c:v>31</c:v>
                </c:pt>
                <c:pt idx="2">
                  <c:v>18</c:v>
                </c:pt>
                <c:pt idx="3">
                  <c:v>19</c:v>
                </c:pt>
                <c:pt idx="4">
                  <c:v>14</c:v>
                </c:pt>
                <c:pt idx="5">
                  <c:v>14</c:v>
                </c:pt>
                <c:pt idx="6">
                  <c:v>19</c:v>
                </c:pt>
                <c:pt idx="7">
                  <c:v>13</c:v>
                </c:pt>
                <c:pt idx="8">
                  <c:v>14</c:v>
                </c:pt>
                <c:pt idx="9">
                  <c:v>15</c:v>
                </c:pt>
                <c:pt idx="10">
                  <c:v>13</c:v>
                </c:pt>
                <c:pt idx="11">
                  <c:v>18</c:v>
                </c:pt>
                <c:pt idx="12">
                  <c:v>12</c:v>
                </c:pt>
                <c:pt idx="13">
                  <c:v>10</c:v>
                </c:pt>
                <c:pt idx="14">
                  <c:v>18</c:v>
                </c:pt>
                <c:pt idx="15">
                  <c:v>17</c:v>
                </c:pt>
                <c:pt idx="16">
                  <c:v>14</c:v>
                </c:pt>
                <c:pt idx="17">
                  <c:v>10</c:v>
                </c:pt>
                <c:pt idx="18">
                  <c:v>15</c:v>
                </c:pt>
                <c:pt idx="19">
                  <c:v>11</c:v>
                </c:pt>
                <c:pt idx="20">
                  <c:v>11</c:v>
                </c:pt>
                <c:pt idx="21">
                  <c:v>7</c:v>
                </c:pt>
                <c:pt idx="22">
                  <c:v>12</c:v>
                </c:pt>
                <c:pt idx="23">
                  <c:v>9</c:v>
                </c:pt>
                <c:pt idx="24">
                  <c:v>14</c:v>
                </c:pt>
                <c:pt idx="25">
                  <c:v>11</c:v>
                </c:pt>
                <c:pt idx="26">
                  <c:v>15</c:v>
                </c:pt>
                <c:pt idx="27">
                  <c:v>10</c:v>
                </c:pt>
                <c:pt idx="28">
                  <c:v>8</c:v>
                </c:pt>
                <c:pt idx="29">
                  <c:v>13</c:v>
                </c:pt>
                <c:pt idx="30">
                  <c:v>10</c:v>
                </c:pt>
                <c:pt idx="31">
                  <c:v>11</c:v>
                </c:pt>
                <c:pt idx="32">
                  <c:v>8</c:v>
                </c:pt>
                <c:pt idx="33">
                  <c:v>5</c:v>
                </c:pt>
                <c:pt idx="34">
                  <c:v>10</c:v>
                </c:pt>
                <c:pt idx="35">
                  <c:v>9</c:v>
                </c:pt>
                <c:pt idx="36">
                  <c:v>10</c:v>
                </c:pt>
                <c:pt idx="37">
                  <c:v>7</c:v>
                </c:pt>
                <c:pt idx="38">
                  <c:v>10</c:v>
                </c:pt>
                <c:pt idx="39">
                  <c:v>14</c:v>
                </c:pt>
                <c:pt idx="40">
                  <c:v>10</c:v>
                </c:pt>
                <c:pt idx="41">
                  <c:v>9</c:v>
                </c:pt>
                <c:pt idx="42">
                  <c:v>10</c:v>
                </c:pt>
                <c:pt idx="43">
                  <c:v>12</c:v>
                </c:pt>
                <c:pt idx="44">
                  <c:v>7</c:v>
                </c:pt>
                <c:pt idx="45">
                  <c:v>6</c:v>
                </c:pt>
                <c:pt idx="46">
                  <c:v>9</c:v>
                </c:pt>
                <c:pt idx="47">
                  <c:v>8</c:v>
                </c:pt>
                <c:pt idx="48">
                  <c:v>10</c:v>
                </c:pt>
                <c:pt idx="49">
                  <c:v>10</c:v>
                </c:pt>
                <c:pt idx="50">
                  <c:v>9</c:v>
                </c:pt>
                <c:pt idx="51">
                  <c:v>6</c:v>
                </c:pt>
                <c:pt idx="52">
                  <c:v>5</c:v>
                </c:pt>
                <c:pt idx="53">
                  <c:v>5</c:v>
                </c:pt>
                <c:pt idx="54">
                  <c:v>6</c:v>
                </c:pt>
                <c:pt idx="55">
                  <c:v>6</c:v>
                </c:pt>
                <c:pt idx="56">
                  <c:v>8</c:v>
                </c:pt>
                <c:pt idx="57">
                  <c:v>6</c:v>
                </c:pt>
                <c:pt idx="58">
                  <c:v>3</c:v>
                </c:pt>
                <c:pt idx="59">
                  <c:v>7</c:v>
                </c:pt>
                <c:pt idx="60">
                  <c:v>5</c:v>
                </c:pt>
                <c:pt idx="61">
                  <c:v>6</c:v>
                </c:pt>
                <c:pt idx="62">
                  <c:v>5</c:v>
                </c:pt>
                <c:pt idx="63">
                  <c:v>4</c:v>
                </c:pt>
                <c:pt idx="64">
                  <c:v>7</c:v>
                </c:pt>
                <c:pt idx="65">
                  <c:v>3</c:v>
                </c:pt>
                <c:pt idx="66">
                  <c:v>7</c:v>
                </c:pt>
                <c:pt idx="67">
                  <c:v>4</c:v>
                </c:pt>
                <c:pt idx="68">
                  <c:v>5</c:v>
                </c:pt>
                <c:pt idx="69">
                  <c:v>5</c:v>
                </c:pt>
                <c:pt idx="70">
                  <c:v>4</c:v>
                </c:pt>
                <c:pt idx="71">
                  <c:v>4</c:v>
                </c:pt>
                <c:pt idx="72">
                  <c:v>3</c:v>
                </c:pt>
                <c:pt idx="73">
                  <c:v>6</c:v>
                </c:pt>
                <c:pt idx="74">
                  <c:v>3</c:v>
                </c:pt>
                <c:pt idx="75">
                  <c:v>4</c:v>
                </c:pt>
                <c:pt idx="76">
                  <c:v>3</c:v>
                </c:pt>
                <c:pt idx="77">
                  <c:v>6</c:v>
                </c:pt>
                <c:pt idx="78">
                  <c:v>2</c:v>
                </c:pt>
                <c:pt idx="79">
                  <c:v>5</c:v>
                </c:pt>
                <c:pt idx="80">
                  <c:v>5</c:v>
                </c:pt>
                <c:pt idx="81">
                  <c:v>4</c:v>
                </c:pt>
                <c:pt idx="82">
                  <c:v>5</c:v>
                </c:pt>
                <c:pt idx="83">
                  <c:v>3</c:v>
                </c:pt>
                <c:pt idx="84">
                  <c:v>3</c:v>
                </c:pt>
                <c:pt idx="85">
                  <c:v>2</c:v>
                </c:pt>
                <c:pt idx="86">
                  <c:v>1</c:v>
                </c:pt>
              </c:numCache>
            </c:numRef>
          </c:val>
          <c:smooth val="0"/>
          <c:extLst>
            <c:ext xmlns:c16="http://schemas.microsoft.com/office/drawing/2014/chart" uri="{C3380CC4-5D6E-409C-BE32-E72D297353CC}">
              <c16:uniqueId val="{00000001-56A5-4702-94A2-C1933F249C4D}"/>
            </c:ext>
          </c:extLst>
        </c:ser>
        <c:dLbls>
          <c:showLegendKey val="0"/>
          <c:showVal val="0"/>
          <c:showCatName val="0"/>
          <c:showSerName val="0"/>
          <c:showPercent val="0"/>
          <c:showBubbleSize val="0"/>
        </c:dLbls>
        <c:marker val="1"/>
        <c:smooth val="0"/>
        <c:axId val="815147839"/>
        <c:axId val="815145439"/>
      </c:lineChart>
      <c:catAx>
        <c:axId val="2101735439"/>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1738319"/>
        <c:crosses val="autoZero"/>
        <c:auto val="1"/>
        <c:lblAlgn val="ctr"/>
        <c:lblOffset val="100"/>
        <c:noMultiLvlLbl val="0"/>
      </c:catAx>
      <c:valAx>
        <c:axId val="2101738319"/>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101735439"/>
        <c:crosses val="autoZero"/>
        <c:crossBetween val="between"/>
      </c:valAx>
      <c:valAx>
        <c:axId val="815145439"/>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815147839"/>
        <c:crosses val="max"/>
        <c:crossBetween val="between"/>
      </c:valAx>
      <c:catAx>
        <c:axId val="815147839"/>
        <c:scaling>
          <c:orientation val="minMax"/>
        </c:scaling>
        <c:delete val="1"/>
        <c:axPos val="b"/>
        <c:numFmt formatCode="General" sourceLinked="1"/>
        <c:majorTickMark val="none"/>
        <c:minorTickMark val="none"/>
        <c:tickLblPos val="nextTo"/>
        <c:crossAx val="81514543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Solution_4!$C$15</c:f>
              <c:strCache>
                <c:ptCount val="1"/>
                <c:pt idx="0">
                  <c:v>total_revenue</c:v>
                </c:pt>
              </c:strCache>
            </c:strRef>
          </c:tx>
          <c:spPr>
            <a:solidFill>
              <a:schemeClr val="accent1"/>
            </a:solidFill>
            <a:ln>
              <a:noFill/>
            </a:ln>
            <a:effectLst/>
          </c:spPr>
          <c:invertIfNegative val="0"/>
          <c:cat>
            <c:strRef>
              <c:f>Solution_4!$B$16:$B$23</c:f>
              <c:strCache>
                <c:ptCount val="8"/>
                <c:pt idx="0">
                  <c:v>Beverages</c:v>
                </c:pt>
                <c:pt idx="1">
                  <c:v>Dairy Products</c:v>
                </c:pt>
                <c:pt idx="2">
                  <c:v>Confections</c:v>
                </c:pt>
                <c:pt idx="3">
                  <c:v>Meat/Poultry</c:v>
                </c:pt>
                <c:pt idx="4">
                  <c:v>Seafood</c:v>
                </c:pt>
                <c:pt idx="5">
                  <c:v>Condiments</c:v>
                </c:pt>
                <c:pt idx="6">
                  <c:v>Produce</c:v>
                </c:pt>
                <c:pt idx="7">
                  <c:v>Grains/Cereals</c:v>
                </c:pt>
              </c:strCache>
            </c:strRef>
          </c:cat>
          <c:val>
            <c:numRef>
              <c:f>Solution_4!$C$16:$C$23</c:f>
              <c:numCache>
                <c:formatCode>General</c:formatCode>
                <c:ptCount val="8"/>
                <c:pt idx="0">
                  <c:v>267868.18</c:v>
                </c:pt>
                <c:pt idx="1">
                  <c:v>234507.28</c:v>
                </c:pt>
                <c:pt idx="2">
                  <c:v>167357.22</c:v>
                </c:pt>
                <c:pt idx="3">
                  <c:v>163022.35999999999</c:v>
                </c:pt>
                <c:pt idx="4">
                  <c:v>131261.74</c:v>
                </c:pt>
                <c:pt idx="5">
                  <c:v>106047.08</c:v>
                </c:pt>
                <c:pt idx="6">
                  <c:v>99984.58</c:v>
                </c:pt>
                <c:pt idx="7">
                  <c:v>95744.59</c:v>
                </c:pt>
              </c:numCache>
            </c:numRef>
          </c:val>
          <c:extLst>
            <c:ext xmlns:c16="http://schemas.microsoft.com/office/drawing/2014/chart" uri="{C3380CC4-5D6E-409C-BE32-E72D297353CC}">
              <c16:uniqueId val="{00000000-E44B-4BC9-AA9B-523B722FFF05}"/>
            </c:ext>
          </c:extLst>
        </c:ser>
        <c:dLbls>
          <c:showLegendKey val="0"/>
          <c:showVal val="0"/>
          <c:showCatName val="0"/>
          <c:showSerName val="0"/>
          <c:showPercent val="0"/>
          <c:showBubbleSize val="0"/>
        </c:dLbls>
        <c:gapWidth val="219"/>
        <c:overlap val="-27"/>
        <c:axId val="227756752"/>
        <c:axId val="227763472"/>
      </c:barChart>
      <c:catAx>
        <c:axId val="22775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27763472"/>
        <c:crosses val="autoZero"/>
        <c:auto val="1"/>
        <c:lblAlgn val="ctr"/>
        <c:lblOffset val="100"/>
        <c:noMultiLvlLbl val="0"/>
      </c:catAx>
      <c:valAx>
        <c:axId val="227763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2775675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Solution_4!$I$40</c:f>
              <c:strCache>
                <c:ptCount val="1"/>
                <c:pt idx="0">
                  <c:v>order_count</c:v>
                </c:pt>
              </c:strCache>
            </c:strRef>
          </c:tx>
          <c:spPr>
            <a:ln w="25400" cap="rnd">
              <a:noFill/>
              <a:round/>
            </a:ln>
            <a:effectLst/>
          </c:spPr>
          <c:marker>
            <c:symbol val="circle"/>
            <c:size val="5"/>
            <c:spPr>
              <a:solidFill>
                <a:schemeClr val="accent1"/>
              </a:solidFill>
              <a:ln w="9525">
                <a:solidFill>
                  <a:schemeClr val="accent1"/>
                </a:solidFill>
              </a:ln>
              <a:effectLst/>
            </c:spPr>
          </c:marker>
          <c:xVal>
            <c:multiLvlStrRef>
              <c:f>Solution_4!$G$41:$H$205</c:f>
              <c:multiLvlStrCache>
                <c:ptCount val="165"/>
                <c:lvl>
                  <c:pt idx="0">
                    <c:v>Confections</c:v>
                  </c:pt>
                  <c:pt idx="1">
                    <c:v>Beverages</c:v>
                  </c:pt>
                  <c:pt idx="2">
                    <c:v>Dairy Products</c:v>
                  </c:pt>
                  <c:pt idx="3">
                    <c:v>Seafood</c:v>
                  </c:pt>
                  <c:pt idx="4">
                    <c:v>Produce</c:v>
                  </c:pt>
                  <c:pt idx="5">
                    <c:v>Condiments</c:v>
                  </c:pt>
                  <c:pt idx="6">
                    <c:v>Grains/Cereals</c:v>
                  </c:pt>
                  <c:pt idx="7">
                    <c:v>Dairy Products</c:v>
                  </c:pt>
                  <c:pt idx="8">
                    <c:v>Beverages</c:v>
                  </c:pt>
                  <c:pt idx="9">
                    <c:v>Condiments</c:v>
                  </c:pt>
                  <c:pt idx="10">
                    <c:v>Confections</c:v>
                  </c:pt>
                  <c:pt idx="11">
                    <c:v>Grains/Cereals</c:v>
                  </c:pt>
                  <c:pt idx="12">
                    <c:v>Seafood</c:v>
                  </c:pt>
                  <c:pt idx="13">
                    <c:v>Meat/Poultry</c:v>
                  </c:pt>
                  <c:pt idx="14">
                    <c:v>Produce</c:v>
                  </c:pt>
                  <c:pt idx="15">
                    <c:v>Beverages</c:v>
                  </c:pt>
                  <c:pt idx="16">
                    <c:v>Confections</c:v>
                  </c:pt>
                  <c:pt idx="17">
                    <c:v>Dairy Products</c:v>
                  </c:pt>
                  <c:pt idx="18">
                    <c:v>Grains/Cereals</c:v>
                  </c:pt>
                  <c:pt idx="19">
                    <c:v>Condiments</c:v>
                  </c:pt>
                  <c:pt idx="20">
                    <c:v>Seafood</c:v>
                  </c:pt>
                  <c:pt idx="21">
                    <c:v>Meat/Poultry</c:v>
                  </c:pt>
                  <c:pt idx="22">
                    <c:v>Produce</c:v>
                  </c:pt>
                  <c:pt idx="23">
                    <c:v>Beverages</c:v>
                  </c:pt>
                  <c:pt idx="24">
                    <c:v>Seafood</c:v>
                  </c:pt>
                  <c:pt idx="25">
                    <c:v>Confections</c:v>
                  </c:pt>
                  <c:pt idx="26">
                    <c:v>Dairy Products</c:v>
                  </c:pt>
                  <c:pt idx="27">
                    <c:v>Condiments</c:v>
                  </c:pt>
                  <c:pt idx="28">
                    <c:v>Grains/Cereals</c:v>
                  </c:pt>
                  <c:pt idx="29">
                    <c:v>Meat/Poultry</c:v>
                  </c:pt>
                  <c:pt idx="30">
                    <c:v>Produce</c:v>
                  </c:pt>
                  <c:pt idx="31">
                    <c:v>Confections</c:v>
                  </c:pt>
                  <c:pt idx="32">
                    <c:v>Beverages</c:v>
                  </c:pt>
                  <c:pt idx="33">
                    <c:v>Condiments</c:v>
                  </c:pt>
                  <c:pt idx="34">
                    <c:v>Dairy Products</c:v>
                  </c:pt>
                  <c:pt idx="35">
                    <c:v>Grains/Cereals</c:v>
                  </c:pt>
                  <c:pt idx="36">
                    <c:v>Seafood</c:v>
                  </c:pt>
                  <c:pt idx="37">
                    <c:v>Meat/Poultry</c:v>
                  </c:pt>
                  <c:pt idx="38">
                    <c:v>Produce</c:v>
                  </c:pt>
                  <c:pt idx="39">
                    <c:v>Condiments</c:v>
                  </c:pt>
                  <c:pt idx="40">
                    <c:v>Seafood</c:v>
                  </c:pt>
                  <c:pt idx="41">
                    <c:v>Beverages</c:v>
                  </c:pt>
                  <c:pt idx="42">
                    <c:v>Confections</c:v>
                  </c:pt>
                  <c:pt idx="43">
                    <c:v>Dairy Products</c:v>
                  </c:pt>
                  <c:pt idx="44">
                    <c:v>Meat/Poultry</c:v>
                  </c:pt>
                  <c:pt idx="45">
                    <c:v>Produce</c:v>
                  </c:pt>
                  <c:pt idx="46">
                    <c:v>Grains/Cereals</c:v>
                  </c:pt>
                  <c:pt idx="47">
                    <c:v>Beverages</c:v>
                  </c:pt>
                  <c:pt idx="48">
                    <c:v>Dairy Products</c:v>
                  </c:pt>
                  <c:pt idx="49">
                    <c:v>Confections</c:v>
                  </c:pt>
                  <c:pt idx="50">
                    <c:v>Meat/Poultry</c:v>
                  </c:pt>
                  <c:pt idx="51">
                    <c:v>Seafood</c:v>
                  </c:pt>
                  <c:pt idx="52">
                    <c:v>Condiments</c:v>
                  </c:pt>
                  <c:pt idx="53">
                    <c:v>Grains/Cereals</c:v>
                  </c:pt>
                  <c:pt idx="54">
                    <c:v>Produce</c:v>
                  </c:pt>
                  <c:pt idx="55">
                    <c:v>Beverages</c:v>
                  </c:pt>
                  <c:pt idx="56">
                    <c:v>Seafood</c:v>
                  </c:pt>
                  <c:pt idx="57">
                    <c:v>Confections</c:v>
                  </c:pt>
                  <c:pt idx="58">
                    <c:v>Dairy Products</c:v>
                  </c:pt>
                  <c:pt idx="59">
                    <c:v>Grains/Cereals</c:v>
                  </c:pt>
                  <c:pt idx="60">
                    <c:v>Produce</c:v>
                  </c:pt>
                  <c:pt idx="61">
                    <c:v>Meat/Poultry</c:v>
                  </c:pt>
                  <c:pt idx="62">
                    <c:v>Condiments</c:v>
                  </c:pt>
                  <c:pt idx="63">
                    <c:v>Beverages</c:v>
                  </c:pt>
                  <c:pt idx="64">
                    <c:v>Dairy Products</c:v>
                  </c:pt>
                  <c:pt idx="65">
                    <c:v>Confections</c:v>
                  </c:pt>
                  <c:pt idx="66">
                    <c:v>Seafood</c:v>
                  </c:pt>
                  <c:pt idx="67">
                    <c:v>Condiments</c:v>
                  </c:pt>
                  <c:pt idx="68">
                    <c:v>Grains/Cereals</c:v>
                  </c:pt>
                  <c:pt idx="69">
                    <c:v>Meat/Poultry</c:v>
                  </c:pt>
                  <c:pt idx="70">
                    <c:v>Produce</c:v>
                  </c:pt>
                  <c:pt idx="71">
                    <c:v>Dairy Products</c:v>
                  </c:pt>
                  <c:pt idx="72">
                    <c:v>Seafood</c:v>
                  </c:pt>
                  <c:pt idx="73">
                    <c:v>Beverages</c:v>
                  </c:pt>
                  <c:pt idx="74">
                    <c:v>Condiments</c:v>
                  </c:pt>
                  <c:pt idx="75">
                    <c:v>Meat/Poultry</c:v>
                  </c:pt>
                  <c:pt idx="76">
                    <c:v>Confections</c:v>
                  </c:pt>
                  <c:pt idx="77">
                    <c:v>Grains/Cereals</c:v>
                  </c:pt>
                  <c:pt idx="78">
                    <c:v>Produce</c:v>
                  </c:pt>
                  <c:pt idx="79">
                    <c:v>Confections</c:v>
                  </c:pt>
                  <c:pt idx="80">
                    <c:v>Dairy Products</c:v>
                  </c:pt>
                  <c:pt idx="81">
                    <c:v>Seafood</c:v>
                  </c:pt>
                  <c:pt idx="82">
                    <c:v>Beverages</c:v>
                  </c:pt>
                  <c:pt idx="83">
                    <c:v>Condiments</c:v>
                  </c:pt>
                  <c:pt idx="84">
                    <c:v>Grains/Cereals</c:v>
                  </c:pt>
                  <c:pt idx="85">
                    <c:v>Produce</c:v>
                  </c:pt>
                  <c:pt idx="86">
                    <c:v>Meat/Poultry</c:v>
                  </c:pt>
                  <c:pt idx="87">
                    <c:v>Beverages</c:v>
                  </c:pt>
                  <c:pt idx="88">
                    <c:v>Dairy Products</c:v>
                  </c:pt>
                  <c:pt idx="89">
                    <c:v>Seafood</c:v>
                  </c:pt>
                  <c:pt idx="90">
                    <c:v>Confections</c:v>
                  </c:pt>
                  <c:pt idx="91">
                    <c:v>Condiments</c:v>
                  </c:pt>
                  <c:pt idx="92">
                    <c:v>Meat/Poultry</c:v>
                  </c:pt>
                  <c:pt idx="93">
                    <c:v>Grains/Cereals</c:v>
                  </c:pt>
                  <c:pt idx="94">
                    <c:v>Produce</c:v>
                  </c:pt>
                  <c:pt idx="95">
                    <c:v>Beverages</c:v>
                  </c:pt>
                  <c:pt idx="96">
                    <c:v>Seafood</c:v>
                  </c:pt>
                  <c:pt idx="97">
                    <c:v>Confections</c:v>
                  </c:pt>
                  <c:pt idx="98">
                    <c:v>Produce</c:v>
                  </c:pt>
                  <c:pt idx="99">
                    <c:v>Condiments</c:v>
                  </c:pt>
                  <c:pt idx="100">
                    <c:v>Dairy Products</c:v>
                  </c:pt>
                  <c:pt idx="101">
                    <c:v>Meat/Poultry</c:v>
                  </c:pt>
                  <c:pt idx="102">
                    <c:v>Beverages</c:v>
                  </c:pt>
                  <c:pt idx="103">
                    <c:v>Condiments</c:v>
                  </c:pt>
                  <c:pt idx="104">
                    <c:v>Confections</c:v>
                  </c:pt>
                  <c:pt idx="105">
                    <c:v>Dairy Products</c:v>
                  </c:pt>
                  <c:pt idx="106">
                    <c:v>Produce</c:v>
                  </c:pt>
                  <c:pt idx="107">
                    <c:v>Meat/Poultry</c:v>
                  </c:pt>
                  <c:pt idx="108">
                    <c:v>Seafood</c:v>
                  </c:pt>
                  <c:pt idx="109">
                    <c:v>Condiments</c:v>
                  </c:pt>
                  <c:pt idx="110">
                    <c:v>Beverages</c:v>
                  </c:pt>
                  <c:pt idx="111">
                    <c:v>Confections</c:v>
                  </c:pt>
                  <c:pt idx="112">
                    <c:v>Grains/Cereals</c:v>
                  </c:pt>
                  <c:pt idx="113">
                    <c:v>Dairy Products</c:v>
                  </c:pt>
                  <c:pt idx="114">
                    <c:v>Meat/Poultry</c:v>
                  </c:pt>
                  <c:pt idx="115">
                    <c:v>Produce</c:v>
                  </c:pt>
                  <c:pt idx="116">
                    <c:v>Seafood</c:v>
                  </c:pt>
                  <c:pt idx="117">
                    <c:v>Confections</c:v>
                  </c:pt>
                  <c:pt idx="118">
                    <c:v>Seafood</c:v>
                  </c:pt>
                  <c:pt idx="119">
                    <c:v>Beverages</c:v>
                  </c:pt>
                  <c:pt idx="120">
                    <c:v>Grains/Cereals</c:v>
                  </c:pt>
                  <c:pt idx="121">
                    <c:v>Meat/Poultry</c:v>
                  </c:pt>
                  <c:pt idx="122">
                    <c:v>Condiments</c:v>
                  </c:pt>
                  <c:pt idx="123">
                    <c:v>Dairy Products</c:v>
                  </c:pt>
                  <c:pt idx="124">
                    <c:v>Produce</c:v>
                  </c:pt>
                  <c:pt idx="125">
                    <c:v>Beverages</c:v>
                  </c:pt>
                  <c:pt idx="126">
                    <c:v>Seafood</c:v>
                  </c:pt>
                  <c:pt idx="127">
                    <c:v>Dairy Products</c:v>
                  </c:pt>
                  <c:pt idx="128">
                    <c:v>Confections</c:v>
                  </c:pt>
                  <c:pt idx="129">
                    <c:v>Meat/Poultry</c:v>
                  </c:pt>
                  <c:pt idx="130">
                    <c:v>Condiments</c:v>
                  </c:pt>
                  <c:pt idx="131">
                    <c:v>Produce</c:v>
                  </c:pt>
                  <c:pt idx="132">
                    <c:v>Grains/Cereals</c:v>
                  </c:pt>
                  <c:pt idx="133">
                    <c:v>Seafood</c:v>
                  </c:pt>
                  <c:pt idx="134">
                    <c:v>Beverages</c:v>
                  </c:pt>
                  <c:pt idx="135">
                    <c:v>Dairy Products</c:v>
                  </c:pt>
                  <c:pt idx="136">
                    <c:v>Grains/Cereals</c:v>
                  </c:pt>
                  <c:pt idx="137">
                    <c:v>Confections</c:v>
                  </c:pt>
                  <c:pt idx="138">
                    <c:v>Produce</c:v>
                  </c:pt>
                  <c:pt idx="139">
                    <c:v>Condiments</c:v>
                  </c:pt>
                  <c:pt idx="140">
                    <c:v>Meat/Poultry</c:v>
                  </c:pt>
                  <c:pt idx="141">
                    <c:v>Beverages</c:v>
                  </c:pt>
                  <c:pt idx="142">
                    <c:v>Dairy Products</c:v>
                  </c:pt>
                  <c:pt idx="143">
                    <c:v>Grains/Cereals</c:v>
                  </c:pt>
                  <c:pt idx="144">
                    <c:v>Confections</c:v>
                  </c:pt>
                  <c:pt idx="145">
                    <c:v>Seafood</c:v>
                  </c:pt>
                  <c:pt idx="146">
                    <c:v>Produce</c:v>
                  </c:pt>
                  <c:pt idx="147">
                    <c:v>Meat/Poultry</c:v>
                  </c:pt>
                  <c:pt idx="148">
                    <c:v>Condiments</c:v>
                  </c:pt>
                  <c:pt idx="149">
                    <c:v>Confections</c:v>
                  </c:pt>
                  <c:pt idx="150">
                    <c:v>Beverages</c:v>
                  </c:pt>
                  <c:pt idx="151">
                    <c:v>Dairy Products</c:v>
                  </c:pt>
                  <c:pt idx="152">
                    <c:v>Seafood</c:v>
                  </c:pt>
                  <c:pt idx="153">
                    <c:v>Meat/Poultry</c:v>
                  </c:pt>
                  <c:pt idx="154">
                    <c:v>Grains/Cereals</c:v>
                  </c:pt>
                  <c:pt idx="155">
                    <c:v>Condiments</c:v>
                  </c:pt>
                  <c:pt idx="156">
                    <c:v>Produce</c:v>
                  </c:pt>
                  <c:pt idx="157">
                    <c:v>Seafood</c:v>
                  </c:pt>
                  <c:pt idx="158">
                    <c:v>Beverages</c:v>
                  </c:pt>
                  <c:pt idx="159">
                    <c:v>Dairy Products</c:v>
                  </c:pt>
                  <c:pt idx="160">
                    <c:v>Confections</c:v>
                  </c:pt>
                  <c:pt idx="161">
                    <c:v>Grains/Cereals</c:v>
                  </c:pt>
                  <c:pt idx="162">
                    <c:v>Condiments</c:v>
                  </c:pt>
                  <c:pt idx="163">
                    <c:v>Produce</c:v>
                  </c:pt>
                  <c:pt idx="164">
                    <c:v>Meat/Poultry</c:v>
                  </c:pt>
                </c:lvl>
                <c:lvl>
                  <c:pt idx="0">
                    <c:v>Argentina</c:v>
                  </c:pt>
                  <c:pt idx="1">
                    <c:v>Argentina</c:v>
                  </c:pt>
                  <c:pt idx="2">
                    <c:v>Argentina</c:v>
                  </c:pt>
                  <c:pt idx="3">
                    <c:v>Argentina</c:v>
                  </c:pt>
                  <c:pt idx="4">
                    <c:v>Argentina</c:v>
                  </c:pt>
                  <c:pt idx="5">
                    <c:v>Argentina</c:v>
                  </c:pt>
                  <c:pt idx="6">
                    <c:v>Argentina</c:v>
                  </c:pt>
                  <c:pt idx="7">
                    <c:v>Austria</c:v>
                  </c:pt>
                  <c:pt idx="8">
                    <c:v>Austria</c:v>
                  </c:pt>
                  <c:pt idx="9">
                    <c:v>Austria</c:v>
                  </c:pt>
                  <c:pt idx="10">
                    <c:v>Austria</c:v>
                  </c:pt>
                  <c:pt idx="11">
                    <c:v>Austria</c:v>
                  </c:pt>
                  <c:pt idx="12">
                    <c:v>Austria</c:v>
                  </c:pt>
                  <c:pt idx="13">
                    <c:v>Austria</c:v>
                  </c:pt>
                  <c:pt idx="14">
                    <c:v>Austria</c:v>
                  </c:pt>
                  <c:pt idx="15">
                    <c:v>Belgium</c:v>
                  </c:pt>
                  <c:pt idx="16">
                    <c:v>Belgium</c:v>
                  </c:pt>
                  <c:pt idx="17">
                    <c:v>Belgium</c:v>
                  </c:pt>
                  <c:pt idx="18">
                    <c:v>Belgium</c:v>
                  </c:pt>
                  <c:pt idx="19">
                    <c:v>Belgium</c:v>
                  </c:pt>
                  <c:pt idx="20">
                    <c:v>Belgium</c:v>
                  </c:pt>
                  <c:pt idx="21">
                    <c:v>Belgium</c:v>
                  </c:pt>
                  <c:pt idx="22">
                    <c:v>Belgium</c:v>
                  </c:pt>
                  <c:pt idx="23">
                    <c:v>Brazil</c:v>
                  </c:pt>
                  <c:pt idx="24">
                    <c:v>Brazil</c:v>
                  </c:pt>
                  <c:pt idx="25">
                    <c:v>Brazil</c:v>
                  </c:pt>
                  <c:pt idx="26">
                    <c:v>Brazil</c:v>
                  </c:pt>
                  <c:pt idx="27">
                    <c:v>Brazil</c:v>
                  </c:pt>
                  <c:pt idx="28">
                    <c:v>Brazil</c:v>
                  </c:pt>
                  <c:pt idx="29">
                    <c:v>Brazil</c:v>
                  </c:pt>
                  <c:pt idx="30">
                    <c:v>Brazil</c:v>
                  </c:pt>
                  <c:pt idx="31">
                    <c:v>Canada</c:v>
                  </c:pt>
                  <c:pt idx="32">
                    <c:v>Canada</c:v>
                  </c:pt>
                  <c:pt idx="33">
                    <c:v>Canada</c:v>
                  </c:pt>
                  <c:pt idx="34">
                    <c:v>Canada</c:v>
                  </c:pt>
                  <c:pt idx="35">
                    <c:v>Canada</c:v>
                  </c:pt>
                  <c:pt idx="36">
                    <c:v>Canada</c:v>
                  </c:pt>
                  <c:pt idx="37">
                    <c:v>Canada</c:v>
                  </c:pt>
                  <c:pt idx="38">
                    <c:v>Canada</c:v>
                  </c:pt>
                  <c:pt idx="39">
                    <c:v>Denmark</c:v>
                  </c:pt>
                  <c:pt idx="40">
                    <c:v>Denmark</c:v>
                  </c:pt>
                  <c:pt idx="41">
                    <c:v>Denmark</c:v>
                  </c:pt>
                  <c:pt idx="42">
                    <c:v>Denmark</c:v>
                  </c:pt>
                  <c:pt idx="43">
                    <c:v>Denmark</c:v>
                  </c:pt>
                  <c:pt idx="44">
                    <c:v>Denmark</c:v>
                  </c:pt>
                  <c:pt idx="45">
                    <c:v>Denmark</c:v>
                  </c:pt>
                  <c:pt idx="46">
                    <c:v>Denmark</c:v>
                  </c:pt>
                  <c:pt idx="47">
                    <c:v>Finland</c:v>
                  </c:pt>
                  <c:pt idx="48">
                    <c:v>Finland</c:v>
                  </c:pt>
                  <c:pt idx="49">
                    <c:v>Finland</c:v>
                  </c:pt>
                  <c:pt idx="50">
                    <c:v>Finland</c:v>
                  </c:pt>
                  <c:pt idx="51">
                    <c:v>Finland</c:v>
                  </c:pt>
                  <c:pt idx="52">
                    <c:v>Finland</c:v>
                  </c:pt>
                  <c:pt idx="53">
                    <c:v>Finland</c:v>
                  </c:pt>
                  <c:pt idx="54">
                    <c:v>Finland</c:v>
                  </c:pt>
                  <c:pt idx="55">
                    <c:v>France</c:v>
                  </c:pt>
                  <c:pt idx="56">
                    <c:v>France</c:v>
                  </c:pt>
                  <c:pt idx="57">
                    <c:v>France</c:v>
                  </c:pt>
                  <c:pt idx="58">
                    <c:v>France</c:v>
                  </c:pt>
                  <c:pt idx="59">
                    <c:v>France</c:v>
                  </c:pt>
                  <c:pt idx="60">
                    <c:v>France</c:v>
                  </c:pt>
                  <c:pt idx="61">
                    <c:v>France</c:v>
                  </c:pt>
                  <c:pt idx="62">
                    <c:v>France</c:v>
                  </c:pt>
                  <c:pt idx="63">
                    <c:v>Germany</c:v>
                  </c:pt>
                  <c:pt idx="64">
                    <c:v>Germany</c:v>
                  </c:pt>
                  <c:pt idx="65">
                    <c:v>Germany</c:v>
                  </c:pt>
                  <c:pt idx="66">
                    <c:v>Germany</c:v>
                  </c:pt>
                  <c:pt idx="67">
                    <c:v>Germany</c:v>
                  </c:pt>
                  <c:pt idx="68">
                    <c:v>Germany</c:v>
                  </c:pt>
                  <c:pt idx="69">
                    <c:v>Germany</c:v>
                  </c:pt>
                  <c:pt idx="70">
                    <c:v>Germany</c:v>
                  </c:pt>
                  <c:pt idx="71">
                    <c:v>Ireland</c:v>
                  </c:pt>
                  <c:pt idx="72">
                    <c:v>Ireland</c:v>
                  </c:pt>
                  <c:pt idx="73">
                    <c:v>Ireland</c:v>
                  </c:pt>
                  <c:pt idx="74">
                    <c:v>Ireland</c:v>
                  </c:pt>
                  <c:pt idx="75">
                    <c:v>Ireland</c:v>
                  </c:pt>
                  <c:pt idx="76">
                    <c:v>Ireland</c:v>
                  </c:pt>
                  <c:pt idx="77">
                    <c:v>Ireland</c:v>
                  </c:pt>
                  <c:pt idx="78">
                    <c:v>Ireland</c:v>
                  </c:pt>
                  <c:pt idx="79">
                    <c:v>Italy</c:v>
                  </c:pt>
                  <c:pt idx="80">
                    <c:v>Italy</c:v>
                  </c:pt>
                  <c:pt idx="81">
                    <c:v>Italy</c:v>
                  </c:pt>
                  <c:pt idx="82">
                    <c:v>Italy</c:v>
                  </c:pt>
                  <c:pt idx="83">
                    <c:v>Italy</c:v>
                  </c:pt>
                  <c:pt idx="84">
                    <c:v>Italy</c:v>
                  </c:pt>
                  <c:pt idx="85">
                    <c:v>Italy</c:v>
                  </c:pt>
                  <c:pt idx="86">
                    <c:v>Italy</c:v>
                  </c:pt>
                  <c:pt idx="87">
                    <c:v>Mexico</c:v>
                  </c:pt>
                  <c:pt idx="88">
                    <c:v>Mexico</c:v>
                  </c:pt>
                  <c:pt idx="89">
                    <c:v>Mexico</c:v>
                  </c:pt>
                  <c:pt idx="90">
                    <c:v>Mexico</c:v>
                  </c:pt>
                  <c:pt idx="91">
                    <c:v>Mexico</c:v>
                  </c:pt>
                  <c:pt idx="92">
                    <c:v>Mexico</c:v>
                  </c:pt>
                  <c:pt idx="93">
                    <c:v>Mexico</c:v>
                  </c:pt>
                  <c:pt idx="94">
                    <c:v>Mexico</c:v>
                  </c:pt>
                  <c:pt idx="95">
                    <c:v>Norway</c:v>
                  </c:pt>
                  <c:pt idx="96">
                    <c:v>Norway</c:v>
                  </c:pt>
                  <c:pt idx="97">
                    <c:v>Norway</c:v>
                  </c:pt>
                  <c:pt idx="98">
                    <c:v>Norway</c:v>
                  </c:pt>
                  <c:pt idx="99">
                    <c:v>Norway</c:v>
                  </c:pt>
                  <c:pt idx="100">
                    <c:v>Norway</c:v>
                  </c:pt>
                  <c:pt idx="101">
                    <c:v>Norway</c:v>
                  </c:pt>
                  <c:pt idx="102">
                    <c:v>Poland</c:v>
                  </c:pt>
                  <c:pt idx="103">
                    <c:v>Poland</c:v>
                  </c:pt>
                  <c:pt idx="104">
                    <c:v>Poland</c:v>
                  </c:pt>
                  <c:pt idx="105">
                    <c:v>Poland</c:v>
                  </c:pt>
                  <c:pt idx="106">
                    <c:v>Poland</c:v>
                  </c:pt>
                  <c:pt idx="107">
                    <c:v>Poland</c:v>
                  </c:pt>
                  <c:pt idx="108">
                    <c:v>Poland</c:v>
                  </c:pt>
                  <c:pt idx="109">
                    <c:v>Portugal</c:v>
                  </c:pt>
                  <c:pt idx="110">
                    <c:v>Portugal</c:v>
                  </c:pt>
                  <c:pt idx="111">
                    <c:v>Portugal</c:v>
                  </c:pt>
                  <c:pt idx="112">
                    <c:v>Portugal</c:v>
                  </c:pt>
                  <c:pt idx="113">
                    <c:v>Portugal</c:v>
                  </c:pt>
                  <c:pt idx="114">
                    <c:v>Portugal</c:v>
                  </c:pt>
                  <c:pt idx="115">
                    <c:v>Portugal</c:v>
                  </c:pt>
                  <c:pt idx="116">
                    <c:v>Portugal</c:v>
                  </c:pt>
                  <c:pt idx="117">
                    <c:v>Spain</c:v>
                  </c:pt>
                  <c:pt idx="118">
                    <c:v>Spain</c:v>
                  </c:pt>
                  <c:pt idx="119">
                    <c:v>Spain</c:v>
                  </c:pt>
                  <c:pt idx="120">
                    <c:v>Spain</c:v>
                  </c:pt>
                  <c:pt idx="121">
                    <c:v>Spain</c:v>
                  </c:pt>
                  <c:pt idx="122">
                    <c:v>Spain</c:v>
                  </c:pt>
                  <c:pt idx="123">
                    <c:v>Spain</c:v>
                  </c:pt>
                  <c:pt idx="124">
                    <c:v>Spain</c:v>
                  </c:pt>
                  <c:pt idx="125">
                    <c:v>Sweden</c:v>
                  </c:pt>
                  <c:pt idx="126">
                    <c:v>Sweden</c:v>
                  </c:pt>
                  <c:pt idx="127">
                    <c:v>Sweden</c:v>
                  </c:pt>
                  <c:pt idx="128">
                    <c:v>Sweden</c:v>
                  </c:pt>
                  <c:pt idx="129">
                    <c:v>Sweden</c:v>
                  </c:pt>
                  <c:pt idx="130">
                    <c:v>Sweden</c:v>
                  </c:pt>
                  <c:pt idx="131">
                    <c:v>Sweden</c:v>
                  </c:pt>
                  <c:pt idx="132">
                    <c:v>Sweden</c:v>
                  </c:pt>
                  <c:pt idx="133">
                    <c:v>Switzerland</c:v>
                  </c:pt>
                  <c:pt idx="134">
                    <c:v>Switzerland</c:v>
                  </c:pt>
                  <c:pt idx="135">
                    <c:v>Switzerland</c:v>
                  </c:pt>
                  <c:pt idx="136">
                    <c:v>Switzerland</c:v>
                  </c:pt>
                  <c:pt idx="137">
                    <c:v>Switzerland</c:v>
                  </c:pt>
                  <c:pt idx="138">
                    <c:v>Switzerland</c:v>
                  </c:pt>
                  <c:pt idx="139">
                    <c:v>Switzerland</c:v>
                  </c:pt>
                  <c:pt idx="140">
                    <c:v>Switzerland</c:v>
                  </c:pt>
                  <c:pt idx="141">
                    <c:v>UK</c:v>
                  </c:pt>
                  <c:pt idx="142">
                    <c:v>UK</c:v>
                  </c:pt>
                  <c:pt idx="143">
                    <c:v>UK</c:v>
                  </c:pt>
                  <c:pt idx="144">
                    <c:v>UK</c:v>
                  </c:pt>
                  <c:pt idx="145">
                    <c:v>UK</c:v>
                  </c:pt>
                  <c:pt idx="146">
                    <c:v>UK</c:v>
                  </c:pt>
                  <c:pt idx="147">
                    <c:v>UK</c:v>
                  </c:pt>
                  <c:pt idx="148">
                    <c:v>UK</c:v>
                  </c:pt>
                  <c:pt idx="149">
                    <c:v>USA</c:v>
                  </c:pt>
                  <c:pt idx="150">
                    <c:v>USA</c:v>
                  </c:pt>
                  <c:pt idx="151">
                    <c:v>USA</c:v>
                  </c:pt>
                  <c:pt idx="152">
                    <c:v>USA</c:v>
                  </c:pt>
                  <c:pt idx="153">
                    <c:v>USA</c:v>
                  </c:pt>
                  <c:pt idx="154">
                    <c:v>USA</c:v>
                  </c:pt>
                  <c:pt idx="155">
                    <c:v>USA</c:v>
                  </c:pt>
                  <c:pt idx="156">
                    <c:v>USA</c:v>
                  </c:pt>
                  <c:pt idx="157">
                    <c:v>Venezuela</c:v>
                  </c:pt>
                  <c:pt idx="158">
                    <c:v>Venezuela</c:v>
                  </c:pt>
                  <c:pt idx="159">
                    <c:v>Venezuela</c:v>
                  </c:pt>
                  <c:pt idx="160">
                    <c:v>Venezuela</c:v>
                  </c:pt>
                  <c:pt idx="161">
                    <c:v>Venezuela</c:v>
                  </c:pt>
                  <c:pt idx="162">
                    <c:v>Venezuela</c:v>
                  </c:pt>
                  <c:pt idx="163">
                    <c:v>Venezuela</c:v>
                  </c:pt>
                  <c:pt idx="164">
                    <c:v>Venezuela</c:v>
                  </c:pt>
                </c:lvl>
              </c:multiLvlStrCache>
            </c:multiLvlStrRef>
          </c:xVal>
          <c:yVal>
            <c:numRef>
              <c:f>Solution_4!$I$41:$I$205</c:f>
              <c:numCache>
                <c:formatCode>General</c:formatCode>
                <c:ptCount val="165"/>
                <c:pt idx="0">
                  <c:v>8</c:v>
                </c:pt>
                <c:pt idx="1">
                  <c:v>6</c:v>
                </c:pt>
                <c:pt idx="2">
                  <c:v>6</c:v>
                </c:pt>
                <c:pt idx="3">
                  <c:v>5</c:v>
                </c:pt>
                <c:pt idx="4">
                  <c:v>4</c:v>
                </c:pt>
                <c:pt idx="5">
                  <c:v>3</c:v>
                </c:pt>
                <c:pt idx="6">
                  <c:v>1</c:v>
                </c:pt>
                <c:pt idx="7">
                  <c:v>23</c:v>
                </c:pt>
                <c:pt idx="8">
                  <c:v>20</c:v>
                </c:pt>
                <c:pt idx="9">
                  <c:v>15</c:v>
                </c:pt>
                <c:pt idx="10">
                  <c:v>12</c:v>
                </c:pt>
                <c:pt idx="11">
                  <c:v>12</c:v>
                </c:pt>
                <c:pt idx="12">
                  <c:v>11</c:v>
                </c:pt>
                <c:pt idx="13">
                  <c:v>9</c:v>
                </c:pt>
                <c:pt idx="14">
                  <c:v>9</c:v>
                </c:pt>
                <c:pt idx="15">
                  <c:v>8</c:v>
                </c:pt>
                <c:pt idx="16">
                  <c:v>8</c:v>
                </c:pt>
                <c:pt idx="17">
                  <c:v>8</c:v>
                </c:pt>
                <c:pt idx="18">
                  <c:v>7</c:v>
                </c:pt>
                <c:pt idx="19">
                  <c:v>5</c:v>
                </c:pt>
                <c:pt idx="20">
                  <c:v>5</c:v>
                </c:pt>
                <c:pt idx="21">
                  <c:v>4</c:v>
                </c:pt>
                <c:pt idx="22">
                  <c:v>4</c:v>
                </c:pt>
                <c:pt idx="23">
                  <c:v>37</c:v>
                </c:pt>
                <c:pt idx="24">
                  <c:v>32</c:v>
                </c:pt>
                <c:pt idx="25">
                  <c:v>30</c:v>
                </c:pt>
                <c:pt idx="26">
                  <c:v>28</c:v>
                </c:pt>
                <c:pt idx="27">
                  <c:v>23</c:v>
                </c:pt>
                <c:pt idx="28">
                  <c:v>14</c:v>
                </c:pt>
                <c:pt idx="29">
                  <c:v>13</c:v>
                </c:pt>
                <c:pt idx="30">
                  <c:v>7</c:v>
                </c:pt>
                <c:pt idx="31">
                  <c:v>15</c:v>
                </c:pt>
                <c:pt idx="32">
                  <c:v>10</c:v>
                </c:pt>
                <c:pt idx="33">
                  <c:v>10</c:v>
                </c:pt>
                <c:pt idx="34">
                  <c:v>10</c:v>
                </c:pt>
                <c:pt idx="35">
                  <c:v>10</c:v>
                </c:pt>
                <c:pt idx="36">
                  <c:v>8</c:v>
                </c:pt>
                <c:pt idx="37">
                  <c:v>4</c:v>
                </c:pt>
                <c:pt idx="38">
                  <c:v>3</c:v>
                </c:pt>
                <c:pt idx="39">
                  <c:v>9</c:v>
                </c:pt>
                <c:pt idx="40">
                  <c:v>8</c:v>
                </c:pt>
                <c:pt idx="41">
                  <c:v>7</c:v>
                </c:pt>
                <c:pt idx="42">
                  <c:v>7</c:v>
                </c:pt>
                <c:pt idx="43">
                  <c:v>4</c:v>
                </c:pt>
                <c:pt idx="44">
                  <c:v>4</c:v>
                </c:pt>
                <c:pt idx="45">
                  <c:v>3</c:v>
                </c:pt>
                <c:pt idx="46">
                  <c:v>1</c:v>
                </c:pt>
                <c:pt idx="47">
                  <c:v>9</c:v>
                </c:pt>
                <c:pt idx="48">
                  <c:v>9</c:v>
                </c:pt>
                <c:pt idx="49">
                  <c:v>6</c:v>
                </c:pt>
                <c:pt idx="50">
                  <c:v>6</c:v>
                </c:pt>
                <c:pt idx="51">
                  <c:v>6</c:v>
                </c:pt>
                <c:pt idx="52">
                  <c:v>5</c:v>
                </c:pt>
                <c:pt idx="53">
                  <c:v>5</c:v>
                </c:pt>
                <c:pt idx="54">
                  <c:v>5</c:v>
                </c:pt>
                <c:pt idx="55">
                  <c:v>32</c:v>
                </c:pt>
                <c:pt idx="56">
                  <c:v>30</c:v>
                </c:pt>
                <c:pt idx="57">
                  <c:v>26</c:v>
                </c:pt>
                <c:pt idx="58">
                  <c:v>21</c:v>
                </c:pt>
                <c:pt idx="59">
                  <c:v>18</c:v>
                </c:pt>
                <c:pt idx="60">
                  <c:v>14</c:v>
                </c:pt>
                <c:pt idx="61">
                  <c:v>13</c:v>
                </c:pt>
                <c:pt idx="62">
                  <c:v>12</c:v>
                </c:pt>
                <c:pt idx="63">
                  <c:v>51</c:v>
                </c:pt>
                <c:pt idx="64">
                  <c:v>50</c:v>
                </c:pt>
                <c:pt idx="65">
                  <c:v>44</c:v>
                </c:pt>
                <c:pt idx="66">
                  <c:v>43</c:v>
                </c:pt>
                <c:pt idx="67">
                  <c:v>30</c:v>
                </c:pt>
                <c:pt idx="68">
                  <c:v>23</c:v>
                </c:pt>
                <c:pt idx="69">
                  <c:v>23</c:v>
                </c:pt>
                <c:pt idx="70">
                  <c:v>19</c:v>
                </c:pt>
                <c:pt idx="71">
                  <c:v>10</c:v>
                </c:pt>
                <c:pt idx="72">
                  <c:v>10</c:v>
                </c:pt>
                <c:pt idx="73">
                  <c:v>9</c:v>
                </c:pt>
                <c:pt idx="74">
                  <c:v>5</c:v>
                </c:pt>
                <c:pt idx="75">
                  <c:v>5</c:v>
                </c:pt>
                <c:pt idx="76">
                  <c:v>3</c:v>
                </c:pt>
                <c:pt idx="77">
                  <c:v>3</c:v>
                </c:pt>
                <c:pt idx="78">
                  <c:v>3</c:v>
                </c:pt>
                <c:pt idx="79">
                  <c:v>8</c:v>
                </c:pt>
                <c:pt idx="80">
                  <c:v>8</c:v>
                </c:pt>
                <c:pt idx="81">
                  <c:v>8</c:v>
                </c:pt>
                <c:pt idx="82">
                  <c:v>6</c:v>
                </c:pt>
                <c:pt idx="83">
                  <c:v>5</c:v>
                </c:pt>
                <c:pt idx="84">
                  <c:v>5</c:v>
                </c:pt>
                <c:pt idx="85">
                  <c:v>5</c:v>
                </c:pt>
                <c:pt idx="86">
                  <c:v>3</c:v>
                </c:pt>
                <c:pt idx="87">
                  <c:v>15</c:v>
                </c:pt>
                <c:pt idx="88">
                  <c:v>14</c:v>
                </c:pt>
                <c:pt idx="89">
                  <c:v>8</c:v>
                </c:pt>
                <c:pt idx="90">
                  <c:v>7</c:v>
                </c:pt>
                <c:pt idx="91">
                  <c:v>5</c:v>
                </c:pt>
                <c:pt idx="92">
                  <c:v>5</c:v>
                </c:pt>
                <c:pt idx="93">
                  <c:v>4</c:v>
                </c:pt>
                <c:pt idx="94">
                  <c:v>4</c:v>
                </c:pt>
                <c:pt idx="95">
                  <c:v>3</c:v>
                </c:pt>
                <c:pt idx="96">
                  <c:v>3</c:v>
                </c:pt>
                <c:pt idx="97">
                  <c:v>2</c:v>
                </c:pt>
                <c:pt idx="98">
                  <c:v>2</c:v>
                </c:pt>
                <c:pt idx="99">
                  <c:v>1</c:v>
                </c:pt>
                <c:pt idx="100">
                  <c:v>1</c:v>
                </c:pt>
                <c:pt idx="101">
                  <c:v>1</c:v>
                </c:pt>
                <c:pt idx="102">
                  <c:v>4</c:v>
                </c:pt>
                <c:pt idx="103">
                  <c:v>2</c:v>
                </c:pt>
                <c:pt idx="104">
                  <c:v>2</c:v>
                </c:pt>
                <c:pt idx="105">
                  <c:v>2</c:v>
                </c:pt>
                <c:pt idx="106">
                  <c:v>2</c:v>
                </c:pt>
                <c:pt idx="107">
                  <c:v>1</c:v>
                </c:pt>
                <c:pt idx="108">
                  <c:v>1</c:v>
                </c:pt>
                <c:pt idx="109">
                  <c:v>7</c:v>
                </c:pt>
                <c:pt idx="110">
                  <c:v>5</c:v>
                </c:pt>
                <c:pt idx="111">
                  <c:v>5</c:v>
                </c:pt>
                <c:pt idx="112">
                  <c:v>4</c:v>
                </c:pt>
                <c:pt idx="113">
                  <c:v>3</c:v>
                </c:pt>
                <c:pt idx="114">
                  <c:v>2</c:v>
                </c:pt>
                <c:pt idx="115">
                  <c:v>1</c:v>
                </c:pt>
                <c:pt idx="116">
                  <c:v>1</c:v>
                </c:pt>
                <c:pt idx="117">
                  <c:v>9</c:v>
                </c:pt>
                <c:pt idx="118">
                  <c:v>8</c:v>
                </c:pt>
                <c:pt idx="119">
                  <c:v>7</c:v>
                </c:pt>
                <c:pt idx="120">
                  <c:v>7</c:v>
                </c:pt>
                <c:pt idx="121">
                  <c:v>7</c:v>
                </c:pt>
                <c:pt idx="122">
                  <c:v>5</c:v>
                </c:pt>
                <c:pt idx="123">
                  <c:v>2</c:v>
                </c:pt>
                <c:pt idx="124">
                  <c:v>1</c:v>
                </c:pt>
                <c:pt idx="125">
                  <c:v>23</c:v>
                </c:pt>
                <c:pt idx="126">
                  <c:v>15</c:v>
                </c:pt>
                <c:pt idx="127">
                  <c:v>11</c:v>
                </c:pt>
                <c:pt idx="128">
                  <c:v>10</c:v>
                </c:pt>
                <c:pt idx="129">
                  <c:v>10</c:v>
                </c:pt>
                <c:pt idx="130">
                  <c:v>8</c:v>
                </c:pt>
                <c:pt idx="131">
                  <c:v>6</c:v>
                </c:pt>
                <c:pt idx="132">
                  <c:v>4</c:v>
                </c:pt>
                <c:pt idx="133">
                  <c:v>9</c:v>
                </c:pt>
                <c:pt idx="134">
                  <c:v>7</c:v>
                </c:pt>
                <c:pt idx="135">
                  <c:v>7</c:v>
                </c:pt>
                <c:pt idx="136">
                  <c:v>7</c:v>
                </c:pt>
                <c:pt idx="137">
                  <c:v>6</c:v>
                </c:pt>
                <c:pt idx="138">
                  <c:v>4</c:v>
                </c:pt>
                <c:pt idx="139">
                  <c:v>3</c:v>
                </c:pt>
                <c:pt idx="140">
                  <c:v>3</c:v>
                </c:pt>
                <c:pt idx="141">
                  <c:v>24</c:v>
                </c:pt>
                <c:pt idx="142">
                  <c:v>23</c:v>
                </c:pt>
                <c:pt idx="143">
                  <c:v>18</c:v>
                </c:pt>
                <c:pt idx="144">
                  <c:v>16</c:v>
                </c:pt>
                <c:pt idx="145">
                  <c:v>16</c:v>
                </c:pt>
                <c:pt idx="146">
                  <c:v>10</c:v>
                </c:pt>
                <c:pt idx="147">
                  <c:v>9</c:v>
                </c:pt>
                <c:pt idx="148">
                  <c:v>8</c:v>
                </c:pt>
                <c:pt idx="149">
                  <c:v>54</c:v>
                </c:pt>
                <c:pt idx="150">
                  <c:v>51</c:v>
                </c:pt>
                <c:pt idx="151">
                  <c:v>45</c:v>
                </c:pt>
                <c:pt idx="152">
                  <c:v>42</c:v>
                </c:pt>
                <c:pt idx="153">
                  <c:v>33</c:v>
                </c:pt>
                <c:pt idx="154">
                  <c:v>30</c:v>
                </c:pt>
                <c:pt idx="155">
                  <c:v>24</c:v>
                </c:pt>
                <c:pt idx="156">
                  <c:v>16</c:v>
                </c:pt>
                <c:pt idx="157">
                  <c:v>22</c:v>
                </c:pt>
                <c:pt idx="158">
                  <c:v>20</c:v>
                </c:pt>
                <c:pt idx="159">
                  <c:v>18</c:v>
                </c:pt>
                <c:pt idx="160">
                  <c:v>17</c:v>
                </c:pt>
                <c:pt idx="161">
                  <c:v>9</c:v>
                </c:pt>
                <c:pt idx="162">
                  <c:v>8</c:v>
                </c:pt>
                <c:pt idx="163">
                  <c:v>7</c:v>
                </c:pt>
                <c:pt idx="164">
                  <c:v>6</c:v>
                </c:pt>
              </c:numCache>
            </c:numRef>
          </c:yVal>
          <c:smooth val="0"/>
          <c:extLst>
            <c:ext xmlns:c16="http://schemas.microsoft.com/office/drawing/2014/chart" uri="{C3380CC4-5D6E-409C-BE32-E72D297353CC}">
              <c16:uniqueId val="{00000000-E97C-45B9-B1A5-AF153927571C}"/>
            </c:ext>
          </c:extLst>
        </c:ser>
        <c:dLbls>
          <c:showLegendKey val="0"/>
          <c:showVal val="0"/>
          <c:showCatName val="0"/>
          <c:showSerName val="0"/>
          <c:showPercent val="0"/>
          <c:showBubbleSize val="0"/>
        </c:dLbls>
        <c:axId val="227618992"/>
        <c:axId val="227619472"/>
      </c:scatterChart>
      <c:valAx>
        <c:axId val="2276189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27619472"/>
        <c:crosses val="autoZero"/>
        <c:crossBetween val="midCat"/>
      </c:valAx>
      <c:valAx>
        <c:axId val="227619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227618992"/>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4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rPr>
              <a:t>Country wise Orders</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Solution_4!$C$37</c:f>
              <c:strCache>
                <c:ptCount val="1"/>
                <c:pt idx="0">
                  <c:v>total_orders</c:v>
                </c:pt>
              </c:strCache>
            </c:strRef>
          </c:tx>
          <c:spPr>
            <a:solidFill>
              <a:schemeClr val="accent1"/>
            </a:solidFill>
            <a:ln>
              <a:noFill/>
            </a:ln>
            <a:effectLst/>
          </c:spPr>
          <c:invertIfNegative val="0"/>
          <c:cat>
            <c:strRef>
              <c:f>Solution_4!$B$38:$B$58</c:f>
              <c:strCache>
                <c:ptCount val="21"/>
                <c:pt idx="0">
                  <c:v>Germany</c:v>
                </c:pt>
                <c:pt idx="1">
                  <c:v>USA</c:v>
                </c:pt>
                <c:pt idx="2">
                  <c:v>Brazil</c:v>
                </c:pt>
                <c:pt idx="3">
                  <c:v>France</c:v>
                </c:pt>
                <c:pt idx="4">
                  <c:v>UK</c:v>
                </c:pt>
                <c:pt idx="5">
                  <c:v>Venezuela</c:v>
                </c:pt>
                <c:pt idx="6">
                  <c:v>Austria</c:v>
                </c:pt>
                <c:pt idx="7">
                  <c:v>Sweden</c:v>
                </c:pt>
                <c:pt idx="8">
                  <c:v>Canada</c:v>
                </c:pt>
                <c:pt idx="9">
                  <c:v>Italy</c:v>
                </c:pt>
                <c:pt idx="10">
                  <c:v>Mexico</c:v>
                </c:pt>
                <c:pt idx="11">
                  <c:v>Spain</c:v>
                </c:pt>
                <c:pt idx="12">
                  <c:v>Finland</c:v>
                </c:pt>
                <c:pt idx="13">
                  <c:v>Belgium</c:v>
                </c:pt>
                <c:pt idx="14">
                  <c:v>Ireland</c:v>
                </c:pt>
                <c:pt idx="15">
                  <c:v>Denmark</c:v>
                </c:pt>
                <c:pt idx="16">
                  <c:v>Switzerland</c:v>
                </c:pt>
                <c:pt idx="17">
                  <c:v>Argentina</c:v>
                </c:pt>
                <c:pt idx="18">
                  <c:v>Portugal</c:v>
                </c:pt>
                <c:pt idx="19">
                  <c:v>Poland</c:v>
                </c:pt>
                <c:pt idx="20">
                  <c:v>Norway</c:v>
                </c:pt>
              </c:strCache>
            </c:strRef>
          </c:cat>
          <c:val>
            <c:numRef>
              <c:f>Solution_4!$C$38:$C$58</c:f>
              <c:numCache>
                <c:formatCode>General</c:formatCode>
                <c:ptCount val="21"/>
                <c:pt idx="0">
                  <c:v>122</c:v>
                </c:pt>
                <c:pt idx="1">
                  <c:v>122</c:v>
                </c:pt>
                <c:pt idx="2">
                  <c:v>83</c:v>
                </c:pt>
                <c:pt idx="3">
                  <c:v>77</c:v>
                </c:pt>
                <c:pt idx="4">
                  <c:v>56</c:v>
                </c:pt>
                <c:pt idx="5">
                  <c:v>46</c:v>
                </c:pt>
                <c:pt idx="6">
                  <c:v>40</c:v>
                </c:pt>
                <c:pt idx="7">
                  <c:v>37</c:v>
                </c:pt>
                <c:pt idx="8">
                  <c:v>30</c:v>
                </c:pt>
                <c:pt idx="9">
                  <c:v>28</c:v>
                </c:pt>
                <c:pt idx="10">
                  <c:v>28</c:v>
                </c:pt>
                <c:pt idx="11">
                  <c:v>23</c:v>
                </c:pt>
                <c:pt idx="12">
                  <c:v>22</c:v>
                </c:pt>
                <c:pt idx="13">
                  <c:v>19</c:v>
                </c:pt>
                <c:pt idx="14">
                  <c:v>19</c:v>
                </c:pt>
                <c:pt idx="15">
                  <c:v>18</c:v>
                </c:pt>
                <c:pt idx="16">
                  <c:v>18</c:v>
                </c:pt>
                <c:pt idx="17">
                  <c:v>16</c:v>
                </c:pt>
                <c:pt idx="18">
                  <c:v>13</c:v>
                </c:pt>
                <c:pt idx="19">
                  <c:v>7</c:v>
                </c:pt>
                <c:pt idx="20">
                  <c:v>6</c:v>
                </c:pt>
              </c:numCache>
            </c:numRef>
          </c:val>
          <c:extLst>
            <c:ext xmlns:c16="http://schemas.microsoft.com/office/drawing/2014/chart" uri="{C3380CC4-5D6E-409C-BE32-E72D297353CC}">
              <c16:uniqueId val="{00000000-697B-4102-B7BB-D760FDCCE174}"/>
            </c:ext>
          </c:extLst>
        </c:ser>
        <c:dLbls>
          <c:showLegendKey val="0"/>
          <c:showVal val="0"/>
          <c:showCatName val="0"/>
          <c:showSerName val="0"/>
          <c:showPercent val="0"/>
          <c:showBubbleSize val="0"/>
        </c:dLbls>
        <c:gapWidth val="219"/>
        <c:overlap val="-27"/>
        <c:axId val="227694352"/>
        <c:axId val="227694832"/>
      </c:barChart>
      <c:catAx>
        <c:axId val="227694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7694832"/>
        <c:crosses val="autoZero"/>
        <c:auto val="1"/>
        <c:lblAlgn val="ctr"/>
        <c:lblOffset val="100"/>
        <c:noMultiLvlLbl val="0"/>
      </c:catAx>
      <c:valAx>
        <c:axId val="227694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769435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1" i="0" u="none" strike="noStrike" kern="1200" baseline="0">
                <a:solidFill>
                  <a:schemeClr val="dk1">
                    <a:lumMod val="75000"/>
                    <a:lumOff val="25000"/>
                  </a:schemeClr>
                </a:solidFill>
                <a:latin typeface="+mn-lt"/>
                <a:ea typeface="+mn-ea"/>
                <a:cs typeface="+mn-cs"/>
              </a:defRPr>
            </a:pPr>
            <a:r>
              <a:rPr lang="en-IN" dirty="0">
                <a:latin typeface="Arial" panose="020B0604020202020204" pitchFamily="34" charset="0"/>
              </a:rPr>
              <a:t>Number of Order per Customer Segment</a:t>
            </a:r>
          </a:p>
        </c:rich>
      </c:tx>
      <c:layout>
        <c:manualLayout>
          <c:xMode val="edge"/>
          <c:yMode val="edge"/>
          <c:x val="0.20013188976377955"/>
          <c:y val="1.8518518518518517E-2"/>
        </c:manualLayout>
      </c:layout>
      <c:overlay val="0"/>
      <c:spPr>
        <a:noFill/>
        <a:ln>
          <a:noFill/>
        </a:ln>
        <a:effectLst/>
      </c:spPr>
      <c:txPr>
        <a:bodyPr rot="0" spcFirstLastPara="1" vertOverflow="ellipsis" vert="horz" wrap="square" anchor="ctr" anchorCtr="1"/>
        <a:lstStyle/>
        <a:p>
          <a:pPr>
            <a:defRPr sz="288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Solution_5!$K$19:$K$20</c:f>
              <c:strCache>
                <c:ptCount val="2"/>
                <c:pt idx="0">
                  <c:v>avg_pre_order_date</c:v>
                </c:pt>
                <c:pt idx="1">
                  <c:v>null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anchor="ctr" anchorCtr="1"/>
              <a:lstStyle/>
              <a:p>
                <a:pPr>
                  <a:defRPr sz="24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Solution_5!$J$21:$J$23</c:f>
              <c:strCache>
                <c:ptCount val="3"/>
                <c:pt idx="0">
                  <c:v>loyal customers</c:v>
                </c:pt>
                <c:pt idx="1">
                  <c:v>frequent buyers</c:v>
                </c:pt>
                <c:pt idx="2">
                  <c:v>occasional buyers</c:v>
                </c:pt>
              </c:strCache>
            </c:strRef>
          </c:cat>
          <c:val>
            <c:numRef>
              <c:f>Solution_5!$K$21:$K$23</c:f>
              <c:numCache>
                <c:formatCode>General</c:formatCode>
                <c:ptCount val="3"/>
                <c:pt idx="0">
                  <c:v>39.6</c:v>
                </c:pt>
                <c:pt idx="1">
                  <c:v>68.400000000000006</c:v>
                </c:pt>
                <c:pt idx="2">
                  <c:v>113.8</c:v>
                </c:pt>
              </c:numCache>
            </c:numRef>
          </c:val>
          <c:extLst>
            <c:ext xmlns:c16="http://schemas.microsoft.com/office/drawing/2014/chart" uri="{C3380CC4-5D6E-409C-BE32-E72D297353CC}">
              <c16:uniqueId val="{00000000-DF52-4864-A3E0-01DFBF0FC547}"/>
            </c:ext>
          </c:extLst>
        </c:ser>
        <c:dLbls>
          <c:dLblPos val="inEnd"/>
          <c:showLegendKey val="0"/>
          <c:showVal val="1"/>
          <c:showCatName val="0"/>
          <c:showSerName val="0"/>
          <c:showPercent val="0"/>
          <c:showBubbleSize val="0"/>
        </c:dLbls>
        <c:gapWidth val="65"/>
        <c:axId val="1606748112"/>
        <c:axId val="1606748592"/>
      </c:barChart>
      <c:catAx>
        <c:axId val="160674811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400" b="0" i="0" u="none" strike="noStrike" kern="1200" cap="all" baseline="0">
                <a:solidFill>
                  <a:schemeClr val="dk1">
                    <a:lumMod val="75000"/>
                    <a:lumOff val="25000"/>
                  </a:schemeClr>
                </a:solidFill>
                <a:latin typeface="+mn-lt"/>
                <a:ea typeface="+mn-ea"/>
                <a:cs typeface="+mn-cs"/>
              </a:defRPr>
            </a:pPr>
            <a:endParaRPr lang="en-US"/>
          </a:p>
        </c:txPr>
        <c:crossAx val="1606748592"/>
        <c:crosses val="autoZero"/>
        <c:auto val="1"/>
        <c:lblAlgn val="ctr"/>
        <c:lblOffset val="100"/>
        <c:noMultiLvlLbl val="0"/>
      </c:catAx>
      <c:valAx>
        <c:axId val="16067485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160674811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sz="24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dirty="0">
                <a:latin typeface="Arial" panose="020B0604020202020204" pitchFamily="34" charset="0"/>
              </a:rPr>
              <a:t> Title wise Distribution of Employees</a:t>
            </a:r>
          </a:p>
          <a:p>
            <a:pPr>
              <a:defRPr/>
            </a:pPr>
            <a:endParaRPr lang="en-IN" dirty="0">
              <a:latin typeface="Arial" panose="020B0604020202020204" pitchFamily="34" charset="0"/>
            </a:endParaRPr>
          </a:p>
        </c:rich>
      </c:tx>
      <c:overlay val="0"/>
      <c:spPr>
        <a:noFill/>
        <a:ln>
          <a:noFill/>
        </a:ln>
        <a:effectLst/>
      </c:spPr>
      <c:txPr>
        <a:bodyPr rot="0" spcFirstLastPara="1" vertOverflow="ellipsis" vert="horz" wrap="square" anchor="ctr" anchorCtr="1"/>
        <a:lstStyle/>
        <a:p>
          <a:pPr>
            <a:defRPr sz="288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multiLvlStrRef>
              <c:f>solution_6!$H$9:$I$14</c:f>
              <c:multiLvlStrCache>
                <c:ptCount val="6"/>
                <c:lvl>
                  <c:pt idx="0">
                    <c:v>city</c:v>
                  </c:pt>
                  <c:pt idx="1">
                    <c:v>London</c:v>
                  </c:pt>
                  <c:pt idx="2">
                    <c:v>Tacoma</c:v>
                  </c:pt>
                  <c:pt idx="3">
                    <c:v>Kirkland</c:v>
                  </c:pt>
                  <c:pt idx="4">
                    <c:v>Redmond</c:v>
                  </c:pt>
                  <c:pt idx="5">
                    <c:v>Seattle</c:v>
                  </c:pt>
                </c:lvl>
                <c:lvl>
                  <c:pt idx="0">
                    <c:v>country</c:v>
                  </c:pt>
                  <c:pt idx="1">
                    <c:v>UK</c:v>
                  </c:pt>
                  <c:pt idx="2">
                    <c:v>USA</c:v>
                  </c:pt>
                  <c:pt idx="3">
                    <c:v>USA</c:v>
                  </c:pt>
                  <c:pt idx="4">
                    <c:v>USA</c:v>
                  </c:pt>
                  <c:pt idx="5">
                    <c:v>USA</c:v>
                  </c:pt>
                </c:lvl>
              </c:multiLvlStrCache>
            </c:multiLvlStrRef>
          </c:cat>
          <c:val>
            <c:numRef>
              <c:f>solution_6!$J$9:$J$14</c:f>
              <c:numCache>
                <c:formatCode>General</c:formatCode>
                <c:ptCount val="6"/>
                <c:pt idx="0">
                  <c:v>0</c:v>
                </c:pt>
                <c:pt idx="1">
                  <c:v>4</c:v>
                </c:pt>
                <c:pt idx="2">
                  <c:v>1</c:v>
                </c:pt>
                <c:pt idx="3">
                  <c:v>1</c:v>
                </c:pt>
                <c:pt idx="4">
                  <c:v>1</c:v>
                </c:pt>
                <c:pt idx="5">
                  <c:v>2</c:v>
                </c:pt>
              </c:numCache>
            </c:numRef>
          </c:val>
          <c:extLst>
            <c:ext xmlns:c16="http://schemas.microsoft.com/office/drawing/2014/chart" uri="{C3380CC4-5D6E-409C-BE32-E72D297353CC}">
              <c16:uniqueId val="{00000000-5515-48C1-8F96-B20FC902EE38}"/>
            </c:ext>
          </c:extLst>
        </c:ser>
        <c:ser>
          <c:idx val="1"/>
          <c:order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multiLvlStrRef>
              <c:f>solution_6!$H$9:$I$14</c:f>
              <c:multiLvlStrCache>
                <c:ptCount val="6"/>
                <c:lvl>
                  <c:pt idx="0">
                    <c:v>city</c:v>
                  </c:pt>
                  <c:pt idx="1">
                    <c:v>London</c:v>
                  </c:pt>
                  <c:pt idx="2">
                    <c:v>Tacoma</c:v>
                  </c:pt>
                  <c:pt idx="3">
                    <c:v>Kirkland</c:v>
                  </c:pt>
                  <c:pt idx="4">
                    <c:v>Redmond</c:v>
                  </c:pt>
                  <c:pt idx="5">
                    <c:v>Seattle</c:v>
                  </c:pt>
                </c:lvl>
                <c:lvl>
                  <c:pt idx="0">
                    <c:v>country</c:v>
                  </c:pt>
                  <c:pt idx="1">
                    <c:v>UK</c:v>
                  </c:pt>
                  <c:pt idx="2">
                    <c:v>USA</c:v>
                  </c:pt>
                  <c:pt idx="3">
                    <c:v>USA</c:v>
                  </c:pt>
                  <c:pt idx="4">
                    <c:v>USA</c:v>
                  </c:pt>
                  <c:pt idx="5">
                    <c:v>USA</c:v>
                  </c:pt>
                </c:lvl>
              </c:multiLvlStrCache>
            </c:multiLvlStrRef>
          </c:cat>
          <c:val>
            <c:numRef>
              <c:f>solution_6!$K$9:$K$14</c:f>
              <c:numCache>
                <c:formatCode>General</c:formatCode>
                <c:ptCount val="6"/>
              </c:numCache>
            </c:numRef>
          </c:val>
          <c:extLst>
            <c:ext xmlns:c16="http://schemas.microsoft.com/office/drawing/2014/chart" uri="{C3380CC4-5D6E-409C-BE32-E72D297353CC}">
              <c16:uniqueId val="{00000001-5515-48C1-8F96-B20FC902EE38}"/>
            </c:ext>
          </c:extLst>
        </c:ser>
        <c:dLbls>
          <c:showLegendKey val="0"/>
          <c:showVal val="0"/>
          <c:showCatName val="0"/>
          <c:showSerName val="0"/>
          <c:showPercent val="0"/>
          <c:showBubbleSize val="0"/>
        </c:dLbls>
        <c:gapWidth val="100"/>
        <c:overlap val="-24"/>
        <c:axId val="1570586735"/>
        <c:axId val="1570587695"/>
      </c:barChart>
      <c:catAx>
        <c:axId val="1570586735"/>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570587695"/>
        <c:crosses val="autoZero"/>
        <c:auto val="1"/>
        <c:lblAlgn val="ctr"/>
        <c:lblOffset val="100"/>
        <c:noMultiLvlLbl val="0"/>
      </c:catAx>
      <c:valAx>
        <c:axId val="157058769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crossAx val="15705867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sz="24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[sales_analyst.xlsx]solution_7!PivotTable2</c:name>
    <c:fmtId val="10"/>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solution_7!$C$5:$C$6</c:f>
              <c:strCache>
                <c:ptCount val="1"/>
                <c:pt idx="0">
                  <c:v>1992</c:v>
                </c:pt>
              </c:strCache>
            </c:strRef>
          </c:tx>
          <c:spPr>
            <a:solidFill>
              <a:schemeClr val="accent1"/>
            </a:solidFill>
            <a:ln>
              <a:noFill/>
            </a:ln>
            <a:effectLst/>
          </c:spPr>
          <c:invertIfNegative val="0"/>
          <c:cat>
            <c:strRef>
              <c:f>solution_7!$B$7:$B$11</c:f>
              <c:strCache>
                <c:ptCount val="4"/>
                <c:pt idx="0">
                  <c:v>Inside Sales Coordinator</c:v>
                </c:pt>
                <c:pt idx="1">
                  <c:v>Sales Manager</c:v>
                </c:pt>
                <c:pt idx="2">
                  <c:v>Sales Representative</c:v>
                </c:pt>
                <c:pt idx="3">
                  <c:v>Vice President, Sales</c:v>
                </c:pt>
              </c:strCache>
            </c:strRef>
          </c:cat>
          <c:val>
            <c:numRef>
              <c:f>solution_7!$C$7:$C$11</c:f>
              <c:numCache>
                <c:formatCode>General</c:formatCode>
                <c:ptCount val="4"/>
                <c:pt idx="2">
                  <c:v>2</c:v>
                </c:pt>
                <c:pt idx="3">
                  <c:v>1</c:v>
                </c:pt>
              </c:numCache>
            </c:numRef>
          </c:val>
          <c:extLst>
            <c:ext xmlns:c16="http://schemas.microsoft.com/office/drawing/2014/chart" uri="{C3380CC4-5D6E-409C-BE32-E72D297353CC}">
              <c16:uniqueId val="{00000000-4CB8-446A-9D7C-B174D804199E}"/>
            </c:ext>
          </c:extLst>
        </c:ser>
        <c:ser>
          <c:idx val="1"/>
          <c:order val="1"/>
          <c:tx>
            <c:strRef>
              <c:f>solution_7!$D$5:$D$6</c:f>
              <c:strCache>
                <c:ptCount val="1"/>
                <c:pt idx="0">
                  <c:v>1993</c:v>
                </c:pt>
              </c:strCache>
            </c:strRef>
          </c:tx>
          <c:spPr>
            <a:solidFill>
              <a:schemeClr val="accent2"/>
            </a:solidFill>
            <a:ln>
              <a:noFill/>
            </a:ln>
            <a:effectLst/>
          </c:spPr>
          <c:invertIfNegative val="0"/>
          <c:cat>
            <c:strRef>
              <c:f>solution_7!$B$7:$B$11</c:f>
              <c:strCache>
                <c:ptCount val="4"/>
                <c:pt idx="0">
                  <c:v>Inside Sales Coordinator</c:v>
                </c:pt>
                <c:pt idx="1">
                  <c:v>Sales Manager</c:v>
                </c:pt>
                <c:pt idx="2">
                  <c:v>Sales Representative</c:v>
                </c:pt>
                <c:pt idx="3">
                  <c:v>Vice President, Sales</c:v>
                </c:pt>
              </c:strCache>
            </c:strRef>
          </c:cat>
          <c:val>
            <c:numRef>
              <c:f>solution_7!$D$7:$D$11</c:f>
              <c:numCache>
                <c:formatCode>General</c:formatCode>
                <c:ptCount val="4"/>
                <c:pt idx="1">
                  <c:v>1</c:v>
                </c:pt>
                <c:pt idx="2">
                  <c:v>2</c:v>
                </c:pt>
              </c:numCache>
            </c:numRef>
          </c:val>
          <c:extLst>
            <c:ext xmlns:c16="http://schemas.microsoft.com/office/drawing/2014/chart" uri="{C3380CC4-5D6E-409C-BE32-E72D297353CC}">
              <c16:uniqueId val="{00000001-4CB8-446A-9D7C-B174D804199E}"/>
            </c:ext>
          </c:extLst>
        </c:ser>
        <c:ser>
          <c:idx val="2"/>
          <c:order val="2"/>
          <c:tx>
            <c:strRef>
              <c:f>solution_7!$E$5:$E$6</c:f>
              <c:strCache>
                <c:ptCount val="1"/>
                <c:pt idx="0">
                  <c:v>1994</c:v>
                </c:pt>
              </c:strCache>
            </c:strRef>
          </c:tx>
          <c:spPr>
            <a:solidFill>
              <a:schemeClr val="accent3"/>
            </a:solidFill>
            <a:ln>
              <a:noFill/>
            </a:ln>
            <a:effectLst/>
          </c:spPr>
          <c:invertIfNegative val="0"/>
          <c:cat>
            <c:strRef>
              <c:f>solution_7!$B$7:$B$11</c:f>
              <c:strCache>
                <c:ptCount val="4"/>
                <c:pt idx="0">
                  <c:v>Inside Sales Coordinator</c:v>
                </c:pt>
                <c:pt idx="1">
                  <c:v>Sales Manager</c:v>
                </c:pt>
                <c:pt idx="2">
                  <c:v>Sales Representative</c:v>
                </c:pt>
                <c:pt idx="3">
                  <c:v>Vice President, Sales</c:v>
                </c:pt>
              </c:strCache>
            </c:strRef>
          </c:cat>
          <c:val>
            <c:numRef>
              <c:f>solution_7!$E$7:$E$11</c:f>
              <c:numCache>
                <c:formatCode>General</c:formatCode>
                <c:ptCount val="4"/>
                <c:pt idx="0">
                  <c:v>1</c:v>
                </c:pt>
                <c:pt idx="2">
                  <c:v>2</c:v>
                </c:pt>
              </c:numCache>
            </c:numRef>
          </c:val>
          <c:extLst>
            <c:ext xmlns:c16="http://schemas.microsoft.com/office/drawing/2014/chart" uri="{C3380CC4-5D6E-409C-BE32-E72D297353CC}">
              <c16:uniqueId val="{00000002-4CB8-446A-9D7C-B174D804199E}"/>
            </c:ext>
          </c:extLst>
        </c:ser>
        <c:dLbls>
          <c:showLegendKey val="0"/>
          <c:showVal val="0"/>
          <c:showCatName val="0"/>
          <c:showSerName val="0"/>
          <c:showPercent val="0"/>
          <c:showBubbleSize val="0"/>
        </c:dLbls>
        <c:gapWidth val="219"/>
        <c:overlap val="-27"/>
        <c:axId val="367269664"/>
        <c:axId val="367271104"/>
      </c:barChart>
      <c:catAx>
        <c:axId val="36726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67271104"/>
        <c:crosses val="autoZero"/>
        <c:auto val="1"/>
        <c:lblAlgn val="ctr"/>
        <c:lblOffset val="100"/>
        <c:noMultiLvlLbl val="0"/>
      </c:catAx>
      <c:valAx>
        <c:axId val="367271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67269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0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solution_10!$B$5:$C$1004</cx:f>
        <cx:lvl ptCount="1000">
          <cx:pt idx="0">1996</cx:pt>
          <cx:pt idx="1">1996</cx:pt>
          <cx:pt idx="2">1996</cx:pt>
          <cx:pt idx="3">1996</cx:pt>
          <cx:pt idx="4">1996</cx:pt>
          <cx:pt idx="5">1996</cx:pt>
          <cx:pt idx="6">1996</cx:pt>
          <cx:pt idx="7">1996</cx:pt>
          <cx:pt idx="8">1996</cx:pt>
          <cx:pt idx="9">1996</cx:pt>
          <cx:pt idx="10">1995</cx:pt>
          <cx:pt idx="11">1996</cx:pt>
          <cx:pt idx="12">1996</cx:pt>
          <cx:pt idx="13">1995</cx:pt>
          <cx:pt idx="14">1995</cx:pt>
          <cx:pt idx="15">1995</cx:pt>
          <cx:pt idx="16">1995</cx:pt>
          <cx:pt idx="17">1996</cx:pt>
          <cx:pt idx="18">1995</cx:pt>
          <cx:pt idx="19">1996</cx:pt>
          <cx:pt idx="20">1996</cx:pt>
          <cx:pt idx="21">1996</cx:pt>
          <cx:pt idx="22">1996</cx:pt>
          <cx:pt idx="23">1996</cx:pt>
          <cx:pt idx="24">1996</cx:pt>
          <cx:pt idx="25">1996</cx:pt>
          <cx:pt idx="26">1995</cx:pt>
          <cx:pt idx="27">1994</cx:pt>
          <cx:pt idx="28">1996</cx:pt>
          <cx:pt idx="29">1994</cx:pt>
          <cx:pt idx="30">1996</cx:pt>
          <cx:pt idx="31">1995</cx:pt>
          <cx:pt idx="32">1995</cx:pt>
          <cx:pt idx="33">1995</cx:pt>
          <cx:pt idx="34">1996</cx:pt>
          <cx:pt idx="35">1996</cx:pt>
          <cx:pt idx="36">1995</cx:pt>
          <cx:pt idx="37">1996</cx:pt>
          <cx:pt idx="38">1996</cx:pt>
          <cx:pt idx="39">1995</cx:pt>
          <cx:pt idx="40">1995</cx:pt>
          <cx:pt idx="41">1996</cx:pt>
          <cx:pt idx="42">1995</cx:pt>
          <cx:pt idx="43">1995</cx:pt>
          <cx:pt idx="44">1996</cx:pt>
          <cx:pt idx="45">1994</cx:pt>
          <cx:pt idx="46">1995</cx:pt>
          <cx:pt idx="47">1995</cx:pt>
          <cx:pt idx="48">1994</cx:pt>
          <cx:pt idx="49">1995</cx:pt>
          <cx:pt idx="50">1995</cx:pt>
          <cx:pt idx="51">1995</cx:pt>
          <cx:pt idx="52">1995</cx:pt>
          <cx:pt idx="53">1995</cx:pt>
          <cx:pt idx="54">1995</cx:pt>
          <cx:pt idx="55">1996</cx:pt>
          <cx:pt idx="56">1996</cx:pt>
          <cx:pt idx="57">1995</cx:pt>
          <cx:pt idx="58">1996</cx:pt>
          <cx:pt idx="59">1996</cx:pt>
          <cx:pt idx="60">1995</cx:pt>
          <cx:pt idx="61">1995</cx:pt>
          <cx:pt idx="62">1996</cx:pt>
          <cx:pt idx="63">1995</cx:pt>
          <cx:pt idx="64">1996</cx:pt>
          <cx:pt idx="65">1995</cx:pt>
          <cx:pt idx="66">1995</cx:pt>
          <cx:pt idx="67">1995</cx:pt>
          <cx:pt idx="68">1996</cx:pt>
          <cx:pt idx="69">1995</cx:pt>
          <cx:pt idx="70">1995</cx:pt>
          <cx:pt idx="71">1995</cx:pt>
          <cx:pt idx="72">1995</cx:pt>
          <cx:pt idx="73">1994</cx:pt>
          <cx:pt idx="74">1996</cx:pt>
          <cx:pt idx="75">1996</cx:pt>
          <cx:pt idx="76">1996</cx:pt>
          <cx:pt idx="77">1995</cx:pt>
          <cx:pt idx="78">1996</cx:pt>
          <cx:pt idx="79">1994</cx:pt>
          <cx:pt idx="80">1996</cx:pt>
          <cx:pt idx="81">1994</cx:pt>
          <cx:pt idx="82">1996</cx:pt>
          <cx:pt idx="83">1996</cx:pt>
          <cx:pt idx="84">1995</cx:pt>
          <cx:pt idx="85">1996</cx:pt>
          <cx:pt idx="86">1995</cx:pt>
          <cx:pt idx="87">1994</cx:pt>
          <cx:pt idx="88">1996</cx:pt>
          <cx:pt idx="89">1995</cx:pt>
          <cx:pt idx="90">1995</cx:pt>
          <cx:pt idx="91">1996</cx:pt>
          <cx:pt idx="92">1996</cx:pt>
          <cx:pt idx="93">1995</cx:pt>
          <cx:pt idx="94">1995</cx:pt>
          <cx:pt idx="95">1996</cx:pt>
          <cx:pt idx="96">1995</cx:pt>
          <cx:pt idx="97">1995</cx:pt>
          <cx:pt idx="98">1994</cx:pt>
          <cx:pt idx="99">1995</cx:pt>
          <cx:pt idx="100">1995</cx:pt>
          <cx:pt idx="101">1996</cx:pt>
          <cx:pt idx="102">1995</cx:pt>
          <cx:pt idx="103">1995</cx:pt>
          <cx:pt idx="104">1996</cx:pt>
          <cx:pt idx="105">1994</cx:pt>
          <cx:pt idx="106">1995</cx:pt>
          <cx:pt idx="107">1995</cx:pt>
          <cx:pt idx="108">1996</cx:pt>
          <cx:pt idx="109">1996</cx:pt>
          <cx:pt idx="110">1995</cx:pt>
          <cx:pt idx="111">1996</cx:pt>
          <cx:pt idx="112">1995</cx:pt>
          <cx:pt idx="113">1995</cx:pt>
          <cx:pt idx="114">1996</cx:pt>
          <cx:pt idx="115">1994</cx:pt>
          <cx:pt idx="116">1995</cx:pt>
          <cx:pt idx="117">1995</cx:pt>
          <cx:pt idx="118">1995</cx:pt>
          <cx:pt idx="119">1995</cx:pt>
          <cx:pt idx="120">1995</cx:pt>
          <cx:pt idx="121">1995</cx:pt>
          <cx:pt idx="122">1996</cx:pt>
          <cx:pt idx="123">1996</cx:pt>
          <cx:pt idx="124">1996</cx:pt>
          <cx:pt idx="125">1994</cx:pt>
          <cx:pt idx="126">1996</cx:pt>
          <cx:pt idx="127">1994</cx:pt>
          <cx:pt idx="128">1996</cx:pt>
          <cx:pt idx="129">1996</cx:pt>
          <cx:pt idx="130">1996</cx:pt>
          <cx:pt idx="131">1996</cx:pt>
          <cx:pt idx="132">1996</cx:pt>
          <cx:pt idx="133">1995</cx:pt>
          <cx:pt idx="134">1996</cx:pt>
          <cx:pt idx="135">1994</cx:pt>
          <cx:pt idx="136">1994</cx:pt>
          <cx:pt idx="137">1995</cx:pt>
          <cx:pt idx="138">1995</cx:pt>
          <cx:pt idx="139">1996</cx:pt>
          <cx:pt idx="140">1995</cx:pt>
          <cx:pt idx="141">1995</cx:pt>
          <cx:pt idx="142">1996</cx:pt>
          <cx:pt idx="143">1996</cx:pt>
          <cx:pt idx="144">1995</cx:pt>
          <cx:pt idx="145">1995</cx:pt>
          <cx:pt idx="146">1996</cx:pt>
          <cx:pt idx="147">1995</cx:pt>
          <cx:pt idx="148">1995</cx:pt>
          <cx:pt idx="149">1995</cx:pt>
          <cx:pt idx="150">1996</cx:pt>
          <cx:pt idx="151">1995</cx:pt>
          <cx:pt idx="152">1995</cx:pt>
          <cx:pt idx="153">1996</cx:pt>
          <cx:pt idx="154">1996</cx:pt>
          <cx:pt idx="155">1996</cx:pt>
          <cx:pt idx="156">1994</cx:pt>
          <cx:pt idx="157">1995</cx:pt>
          <cx:pt idx="158">1995</cx:pt>
          <cx:pt idx="159">1996</cx:pt>
          <cx:pt idx="160">1996</cx:pt>
          <cx:pt idx="161">1994</cx:pt>
          <cx:pt idx="162">1996</cx:pt>
          <cx:pt idx="163">1995</cx:pt>
          <cx:pt idx="164">1996</cx:pt>
          <cx:pt idx="165">1995</cx:pt>
          <cx:pt idx="166">1994</cx:pt>
          <cx:pt idx="167">1994</cx:pt>
          <cx:pt idx="168">1994</cx:pt>
          <cx:pt idx="169">1995</cx:pt>
          <cx:pt idx="170">1995</cx:pt>
          <cx:pt idx="171">1995</cx:pt>
          <cx:pt idx="172">1996</cx:pt>
          <cx:pt idx="173">1994</cx:pt>
          <cx:pt idx="174">1995</cx:pt>
          <cx:pt idx="175">1995</cx:pt>
          <cx:pt idx="176">1996</cx:pt>
          <cx:pt idx="177">1995</cx:pt>
          <cx:pt idx="178">1994</cx:pt>
          <cx:pt idx="179">1996</cx:pt>
          <cx:pt idx="180">1995</cx:pt>
          <cx:pt idx="181">1996</cx:pt>
          <cx:pt idx="182">1995</cx:pt>
          <cx:pt idx="183">1995</cx:pt>
          <cx:pt idx="184">1996</cx:pt>
          <cx:pt idx="185">1996</cx:pt>
          <cx:pt idx="186">1995</cx:pt>
          <cx:pt idx="187">1995</cx:pt>
          <cx:pt idx="188">1995</cx:pt>
          <cx:pt idx="189">1995</cx:pt>
          <cx:pt idx="190">1995</cx:pt>
          <cx:pt idx="191">1995</cx:pt>
          <cx:pt idx="192">1996</cx:pt>
          <cx:pt idx="193">1994</cx:pt>
          <cx:pt idx="194">1995</cx:pt>
          <cx:pt idx="195">1995</cx:pt>
          <cx:pt idx="196">1995</cx:pt>
          <cx:pt idx="197">1995</cx:pt>
          <cx:pt idx="198">1996</cx:pt>
          <cx:pt idx="199">1995</cx:pt>
          <cx:pt idx="200">1995</cx:pt>
          <cx:pt idx="201">1996</cx:pt>
          <cx:pt idx="202">1995</cx:pt>
          <cx:pt idx="203">1995</cx:pt>
          <cx:pt idx="204">1996</cx:pt>
          <cx:pt idx="205">1996</cx:pt>
          <cx:pt idx="206">1995</cx:pt>
          <cx:pt idx="207">1995</cx:pt>
          <cx:pt idx="208">1994</cx:pt>
          <cx:pt idx="209">1995</cx:pt>
          <cx:pt idx="210">1996</cx:pt>
          <cx:pt idx="211">1995</cx:pt>
          <cx:pt idx="212">1996</cx:pt>
          <cx:pt idx="213">1995</cx:pt>
          <cx:pt idx="214">1995</cx:pt>
          <cx:pt idx="215">1995</cx:pt>
          <cx:pt idx="216">1996</cx:pt>
          <cx:pt idx="217">1995</cx:pt>
          <cx:pt idx="218">1995</cx:pt>
          <cx:pt idx="219">1996</cx:pt>
          <cx:pt idx="220">1995</cx:pt>
          <cx:pt idx="221">1996</cx:pt>
          <cx:pt idx="222">1994</cx:pt>
          <cx:pt idx="223">1995</cx:pt>
          <cx:pt idx="224">1995</cx:pt>
          <cx:pt idx="225">1996</cx:pt>
          <cx:pt idx="226">1996</cx:pt>
          <cx:pt idx="227">1995</cx:pt>
          <cx:pt idx="228">1996</cx:pt>
          <cx:pt idx="229">1994</cx:pt>
          <cx:pt idx="230">1996</cx:pt>
          <cx:pt idx="231">1995</cx:pt>
          <cx:pt idx="232">1996</cx:pt>
          <cx:pt idx="233">1996</cx:pt>
          <cx:pt idx="234">1996</cx:pt>
          <cx:pt idx="235">1995</cx:pt>
          <cx:pt idx="236">1996</cx:pt>
          <cx:pt idx="237">1996</cx:pt>
          <cx:pt idx="238">1996</cx:pt>
          <cx:pt idx="239">1995</cx:pt>
          <cx:pt idx="240">1996</cx:pt>
          <cx:pt idx="241">1994</cx:pt>
          <cx:pt idx="242">1995</cx:pt>
          <cx:pt idx="243">1995</cx:pt>
          <cx:pt idx="244">1995</cx:pt>
          <cx:pt idx="245">1995</cx:pt>
          <cx:pt idx="246">1995</cx:pt>
          <cx:pt idx="247">1994</cx:pt>
          <cx:pt idx="248">1995</cx:pt>
          <cx:pt idx="249">1995</cx:pt>
          <cx:pt idx="250">1995</cx:pt>
          <cx:pt idx="251">1996</cx:pt>
          <cx:pt idx="252">1994</cx:pt>
          <cx:pt idx="253">1996</cx:pt>
          <cx:pt idx="254">1995</cx:pt>
          <cx:pt idx="255">1995</cx:pt>
          <cx:pt idx="256">1995</cx:pt>
          <cx:pt idx="257">1994</cx:pt>
          <cx:pt idx="258">1995</cx:pt>
          <cx:pt idx="259">1994</cx:pt>
          <cx:pt idx="260">1995</cx:pt>
          <cx:pt idx="261">1996</cx:pt>
          <cx:pt idx="262">1995</cx:pt>
          <cx:pt idx="263">1996</cx:pt>
          <cx:pt idx="264">1995</cx:pt>
          <cx:pt idx="265">1996</cx:pt>
          <cx:pt idx="266">1995</cx:pt>
          <cx:pt idx="267">1996</cx:pt>
          <cx:pt idx="268">1995</cx:pt>
          <cx:pt idx="269">1995</cx:pt>
          <cx:pt idx="270">1994</cx:pt>
          <cx:pt idx="271">1994</cx:pt>
          <cx:pt idx="272">1996</cx:pt>
          <cx:pt idx="273">1995</cx:pt>
          <cx:pt idx="274">1994</cx:pt>
          <cx:pt idx="275">1995</cx:pt>
          <cx:pt idx="276">1994</cx:pt>
          <cx:pt idx="277">1994</cx:pt>
          <cx:pt idx="278">1994</cx:pt>
          <cx:pt idx="279">1995</cx:pt>
          <cx:pt idx="280">1995</cx:pt>
          <cx:pt idx="281">1996</cx:pt>
          <cx:pt idx="282">1995</cx:pt>
          <cx:pt idx="283">1996</cx:pt>
          <cx:pt idx="284">1996</cx:pt>
          <cx:pt idx="285">1996</cx:pt>
          <cx:pt idx="286">1994</cx:pt>
          <cx:pt idx="287">1995</cx:pt>
          <cx:pt idx="288">1995</cx:pt>
          <cx:pt idx="289">1995</cx:pt>
          <cx:pt idx="290">1996</cx:pt>
          <cx:pt idx="291">1995</cx:pt>
          <cx:pt idx="292">1994</cx:pt>
          <cx:pt idx="293">1995</cx:pt>
          <cx:pt idx="294">1996</cx:pt>
          <cx:pt idx="295">1995</cx:pt>
          <cx:pt idx="296">1995</cx:pt>
          <cx:pt idx="297">1995</cx:pt>
          <cx:pt idx="298">1995</cx:pt>
          <cx:pt idx="299">1996</cx:pt>
          <cx:pt idx="300">1995</cx:pt>
          <cx:pt idx="301">1995</cx:pt>
          <cx:pt idx="302">1995</cx:pt>
          <cx:pt idx="303">1994</cx:pt>
          <cx:pt idx="304">1996</cx:pt>
          <cx:pt idx="305">1994</cx:pt>
          <cx:pt idx="306">1996</cx:pt>
          <cx:pt idx="307">1996</cx:pt>
          <cx:pt idx="308">1996</cx:pt>
          <cx:pt idx="309">1996</cx:pt>
          <cx:pt idx="310">1995</cx:pt>
          <cx:pt idx="311">1995</cx:pt>
          <cx:pt idx="312">1994</cx:pt>
          <cx:pt idx="313">1994</cx:pt>
          <cx:pt idx="314">1996</cx:pt>
          <cx:pt idx="315">1995</cx:pt>
          <cx:pt idx="316">1994</cx:pt>
          <cx:pt idx="317">1994</cx:pt>
          <cx:pt idx="318">1995</cx:pt>
          <cx:pt idx="319">1995</cx:pt>
          <cx:pt idx="320">1995</cx:pt>
          <cx:pt idx="321">1996</cx:pt>
          <cx:pt idx="322">1996</cx:pt>
          <cx:pt idx="323">1996</cx:pt>
          <cx:pt idx="324">1995</cx:pt>
          <cx:pt idx="325">1995</cx:pt>
          <cx:pt idx="326">1995</cx:pt>
          <cx:pt idx="327">1996</cx:pt>
          <cx:pt idx="328">1995</cx:pt>
          <cx:pt idx="329">1996</cx:pt>
          <cx:pt idx="330">1995</cx:pt>
          <cx:pt idx="331">1995</cx:pt>
          <cx:pt idx="332">1995</cx:pt>
          <cx:pt idx="333">1995</cx:pt>
          <cx:pt idx="334">1995</cx:pt>
          <cx:pt idx="335">1996</cx:pt>
          <cx:pt idx="336">1994</cx:pt>
          <cx:pt idx="337">1995</cx:pt>
          <cx:pt idx="338">1996</cx:pt>
          <cx:pt idx="339">1994</cx:pt>
          <cx:pt idx="340">1994</cx:pt>
          <cx:pt idx="341">1995</cx:pt>
          <cx:pt idx="342">1995</cx:pt>
          <cx:pt idx="343">1995</cx:pt>
          <cx:pt idx="344">1995</cx:pt>
          <cx:pt idx="345">1995</cx:pt>
          <cx:pt idx="346">1996</cx:pt>
          <cx:pt idx="347">1996</cx:pt>
          <cx:pt idx="348">1995</cx:pt>
          <cx:pt idx="349">1996</cx:pt>
          <cx:pt idx="350">1996</cx:pt>
          <cx:pt idx="351">1994</cx:pt>
          <cx:pt idx="352">1995</cx:pt>
          <cx:pt idx="353">1995</cx:pt>
          <cx:pt idx="354">1995</cx:pt>
          <cx:pt idx="355">1994</cx:pt>
          <cx:pt idx="356">1996</cx:pt>
          <cx:pt idx="357">1996</cx:pt>
          <cx:pt idx="358">1995</cx:pt>
          <cx:pt idx="359">1995</cx:pt>
          <cx:pt idx="360">1995</cx:pt>
          <cx:pt idx="361">1996</cx:pt>
          <cx:pt idx="362">1994</cx:pt>
          <cx:pt idx="363">1995</cx:pt>
          <cx:pt idx="364">1996</cx:pt>
          <cx:pt idx="365">1994</cx:pt>
          <cx:pt idx="366">1995</cx:pt>
          <cx:pt idx="367">1995</cx:pt>
          <cx:pt idx="368">1995</cx:pt>
          <cx:pt idx="369">1995</cx:pt>
          <cx:pt idx="370">1995</cx:pt>
          <cx:pt idx="371">1995</cx:pt>
          <cx:pt idx="372">1995</cx:pt>
          <cx:pt idx="373">1996</cx:pt>
          <cx:pt idx="374">1995</cx:pt>
          <cx:pt idx="375">1994</cx:pt>
          <cx:pt idx="376">1996</cx:pt>
          <cx:pt idx="377">1996</cx:pt>
          <cx:pt idx="378">1994</cx:pt>
          <cx:pt idx="379">1995</cx:pt>
          <cx:pt idx="380">1995</cx:pt>
          <cx:pt idx="381">1995</cx:pt>
          <cx:pt idx="382">1995</cx:pt>
          <cx:pt idx="383">1994</cx:pt>
          <cx:pt idx="384">1995</cx:pt>
          <cx:pt idx="385">1995</cx:pt>
          <cx:pt idx="386">1996</cx:pt>
          <cx:pt idx="387">1995</cx:pt>
          <cx:pt idx="388">1995</cx:pt>
          <cx:pt idx="389">1995</cx:pt>
          <cx:pt idx="390">1995</cx:pt>
          <cx:pt idx="391">1994</cx:pt>
          <cx:pt idx="392">1995</cx:pt>
          <cx:pt idx="393">1995</cx:pt>
          <cx:pt idx="394">1995</cx:pt>
          <cx:pt idx="395">1995</cx:pt>
          <cx:pt idx="396">1995</cx:pt>
          <cx:pt idx="397">1996</cx:pt>
          <cx:pt idx="398">1994</cx:pt>
          <cx:pt idx="399">1994</cx:pt>
          <cx:pt idx="400">1994</cx:pt>
          <cx:pt idx="401">1995</cx:pt>
          <cx:pt idx="402">1995</cx:pt>
          <cx:pt idx="403">1995</cx:pt>
          <cx:pt idx="404">1996</cx:pt>
          <cx:pt idx="405">1994</cx:pt>
          <cx:pt idx="406">1995</cx:pt>
          <cx:pt idx="407">1996</cx:pt>
          <cx:pt idx="408">1994</cx:pt>
          <cx:pt idx="409">1996</cx:pt>
          <cx:pt idx="410">1996</cx:pt>
          <cx:pt idx="411">1995</cx:pt>
          <cx:pt idx="412">1995</cx:pt>
          <cx:pt idx="413">1995</cx:pt>
          <cx:pt idx="414">1994</cx:pt>
          <cx:pt idx="415">1994</cx:pt>
          <cx:pt idx="416">1996</cx:pt>
          <cx:pt idx="417">1994</cx:pt>
          <cx:pt idx="418">1995</cx:pt>
          <cx:pt idx="419">1994</cx:pt>
          <cx:pt idx="420">1994</cx:pt>
          <cx:pt idx="421">1996</cx:pt>
          <cx:pt idx="422">1996</cx:pt>
          <cx:pt idx="423">1995</cx:pt>
          <cx:pt idx="424">1995</cx:pt>
          <cx:pt idx="425">1994</cx:pt>
          <cx:pt idx="426">1996</cx:pt>
          <cx:pt idx="427">1994</cx:pt>
          <cx:pt idx="428">1994</cx:pt>
          <cx:pt idx="429">1995</cx:pt>
          <cx:pt idx="430">1995</cx:pt>
          <cx:pt idx="431">1994</cx:pt>
          <cx:pt idx="432">1996</cx:pt>
          <cx:pt idx="433">1995</cx:pt>
          <cx:pt idx="434">1995</cx:pt>
          <cx:pt idx="435">1996</cx:pt>
          <cx:pt idx="436">1995</cx:pt>
          <cx:pt idx="437">1994</cx:pt>
          <cx:pt idx="438">1995</cx:pt>
          <cx:pt idx="439">1996</cx:pt>
          <cx:pt idx="440">1995</cx:pt>
          <cx:pt idx="441">1995</cx:pt>
          <cx:pt idx="442">1994</cx:pt>
          <cx:pt idx="443">1995</cx:pt>
          <cx:pt idx="444">1995</cx:pt>
          <cx:pt idx="445">1995</cx:pt>
          <cx:pt idx="446">1994</cx:pt>
          <cx:pt idx="447">1996</cx:pt>
          <cx:pt idx="448">1995</cx:pt>
          <cx:pt idx="449">1995</cx:pt>
          <cx:pt idx="450">1996</cx:pt>
          <cx:pt idx="451">1995</cx:pt>
          <cx:pt idx="452">1995</cx:pt>
          <cx:pt idx="453">1995</cx:pt>
          <cx:pt idx="454">1996</cx:pt>
          <cx:pt idx="455">1994</cx:pt>
          <cx:pt idx="456">1995</cx:pt>
          <cx:pt idx="457">1996</cx:pt>
          <cx:pt idx="458">1994</cx:pt>
          <cx:pt idx="459">1995</cx:pt>
          <cx:pt idx="460">1996</cx:pt>
          <cx:pt idx="461">1994</cx:pt>
          <cx:pt idx="462">1994</cx:pt>
          <cx:pt idx="463">1995</cx:pt>
          <cx:pt idx="464">1996</cx:pt>
          <cx:pt idx="465">1995</cx:pt>
          <cx:pt idx="466">1995</cx:pt>
          <cx:pt idx="467">1995</cx:pt>
          <cx:pt idx="468">1996</cx:pt>
          <cx:pt idx="469">1994</cx:pt>
          <cx:pt idx="470">1995</cx:pt>
          <cx:pt idx="471">1995</cx:pt>
          <cx:pt idx="472">1996</cx:pt>
          <cx:pt idx="473">1995</cx:pt>
          <cx:pt idx="474">1996</cx:pt>
          <cx:pt idx="475">1995</cx:pt>
          <cx:pt idx="476">1995</cx:pt>
          <cx:pt idx="477">1995</cx:pt>
          <cx:pt idx="478">1995</cx:pt>
          <cx:pt idx="479">1995</cx:pt>
          <cx:pt idx="480">1995</cx:pt>
          <cx:pt idx="481">1994</cx:pt>
          <cx:pt idx="482">1995</cx:pt>
          <cx:pt idx="483">1996</cx:pt>
          <cx:pt idx="484">1994</cx:pt>
          <cx:pt idx="485">1995</cx:pt>
          <cx:pt idx="486">1995</cx:pt>
          <cx:pt idx="487">1995</cx:pt>
          <cx:pt idx="488">1996</cx:pt>
          <cx:pt idx="489">1996</cx:pt>
          <cx:pt idx="490">1995</cx:pt>
          <cx:pt idx="491">1995</cx:pt>
          <cx:pt idx="492">1995</cx:pt>
          <cx:pt idx="493">1995</cx:pt>
          <cx:pt idx="494">1996</cx:pt>
          <cx:pt idx="495">1995</cx:pt>
          <cx:pt idx="496">1995</cx:pt>
          <cx:pt idx="497">1995</cx:pt>
          <cx:pt idx="498">1995</cx:pt>
          <cx:pt idx="499">1995</cx:pt>
          <cx:pt idx="500">1995</cx:pt>
          <cx:pt idx="501">1995</cx:pt>
          <cx:pt idx="502">1995</cx:pt>
          <cx:pt idx="503">1995</cx:pt>
          <cx:pt idx="504">1994</cx:pt>
          <cx:pt idx="505">1995</cx:pt>
          <cx:pt idx="506">1996</cx:pt>
          <cx:pt idx="507">1994</cx:pt>
          <cx:pt idx="508">1995</cx:pt>
          <cx:pt idx="509">1995</cx:pt>
          <cx:pt idx="510">1996</cx:pt>
          <cx:pt idx="511">1995</cx:pt>
          <cx:pt idx="512">1996</cx:pt>
          <cx:pt idx="513">1995</cx:pt>
          <cx:pt idx="514">1994</cx:pt>
          <cx:pt idx="515">1995</cx:pt>
          <cx:pt idx="516">1994</cx:pt>
          <cx:pt idx="517">1995</cx:pt>
          <cx:pt idx="518">1996</cx:pt>
          <cx:pt idx="519">1994</cx:pt>
          <cx:pt idx="520">1994</cx:pt>
          <cx:pt idx="521">1995</cx:pt>
          <cx:pt idx="522">1994</cx:pt>
          <cx:pt idx="523">1995</cx:pt>
          <cx:pt idx="524">1996</cx:pt>
          <cx:pt idx="525">1995</cx:pt>
          <cx:pt idx="526">1995</cx:pt>
          <cx:pt idx="527">1996</cx:pt>
          <cx:pt idx="528">1996</cx:pt>
          <cx:pt idx="529">1996</cx:pt>
          <cx:pt idx="530">1996</cx:pt>
          <cx:pt idx="531">1995</cx:pt>
          <cx:pt idx="532">1994</cx:pt>
          <cx:pt idx="533">1994</cx:pt>
          <cx:pt idx="534">1995</cx:pt>
          <cx:pt idx="535">1996</cx:pt>
          <cx:pt idx="536">1995</cx:pt>
          <cx:pt idx="537">1996</cx:pt>
          <cx:pt idx="538">1994</cx:pt>
          <cx:pt idx="539">1995</cx:pt>
          <cx:pt idx="540">1995</cx:pt>
          <cx:pt idx="541">1995</cx:pt>
          <cx:pt idx="542">1994</cx:pt>
          <cx:pt idx="543">1994</cx:pt>
          <cx:pt idx="544">1996</cx:pt>
          <cx:pt idx="545">1996</cx:pt>
          <cx:pt idx="546">1995</cx:pt>
          <cx:pt idx="547">1994</cx:pt>
          <cx:pt idx="548">1995</cx:pt>
          <cx:pt idx="549">1996</cx:pt>
          <cx:pt idx="550">1995</cx:pt>
          <cx:pt idx="551">1994</cx:pt>
          <cx:pt idx="552">1994</cx:pt>
          <cx:pt idx="553">1995</cx:pt>
          <cx:pt idx="554">1994</cx:pt>
          <cx:pt idx="555">1995</cx:pt>
          <cx:pt idx="556">1994</cx:pt>
          <cx:pt idx="557">1995</cx:pt>
          <cx:pt idx="558">1996</cx:pt>
          <cx:pt idx="559">1996</cx:pt>
          <cx:pt idx="560">1996</cx:pt>
          <cx:pt idx="561">1995</cx:pt>
          <cx:pt idx="562">1995</cx:pt>
          <cx:pt idx="563">1996</cx:pt>
          <cx:pt idx="564">1995</cx:pt>
          <cx:pt idx="565">1994</cx:pt>
          <cx:pt idx="566">1995</cx:pt>
          <cx:pt idx="567">1995</cx:pt>
          <cx:pt idx="568">1995</cx:pt>
          <cx:pt idx="569">1996</cx:pt>
          <cx:pt idx="570">1995</cx:pt>
          <cx:pt idx="571">1995</cx:pt>
          <cx:pt idx="572">1996</cx:pt>
          <cx:pt idx="573">1995</cx:pt>
          <cx:pt idx="574">1994</cx:pt>
          <cx:pt idx="575">1995</cx:pt>
          <cx:pt idx="576">1996</cx:pt>
          <cx:pt idx="577">1996</cx:pt>
          <cx:pt idx="578">1994</cx:pt>
          <cx:pt idx="579">1995</cx:pt>
          <cx:pt idx="580">1995</cx:pt>
          <cx:pt idx="581">1995</cx:pt>
          <cx:pt idx="582">1995</cx:pt>
          <cx:pt idx="583">1994</cx:pt>
          <cx:pt idx="584">1996</cx:pt>
          <cx:pt idx="585">1996</cx:pt>
          <cx:pt idx="586">1994</cx:pt>
          <cx:pt idx="587">1995</cx:pt>
          <cx:pt idx="588">1996</cx:pt>
          <cx:pt idx="589">1994</cx:pt>
          <cx:pt idx="590">1995</cx:pt>
          <cx:pt idx="591">1995</cx:pt>
          <cx:pt idx="592">1995</cx:pt>
          <cx:pt idx="593">1995</cx:pt>
          <cx:pt idx="594">1995</cx:pt>
          <cx:pt idx="595">1995</cx:pt>
          <cx:pt idx="596">1995</cx:pt>
          <cx:pt idx="597">1994</cx:pt>
          <cx:pt idx="598">1996</cx:pt>
          <cx:pt idx="599">1994</cx:pt>
          <cx:pt idx="600">1996</cx:pt>
          <cx:pt idx="601">1994</cx:pt>
          <cx:pt idx="602">1994</cx:pt>
          <cx:pt idx="603">1996</cx:pt>
          <cx:pt idx="604">1995</cx:pt>
          <cx:pt idx="605">1995</cx:pt>
          <cx:pt idx="606">1995</cx:pt>
          <cx:pt idx="607">1995</cx:pt>
          <cx:pt idx="608">1995</cx:pt>
          <cx:pt idx="609">1994</cx:pt>
          <cx:pt idx="610">1996</cx:pt>
          <cx:pt idx="611">1994</cx:pt>
          <cx:pt idx="612">1995</cx:pt>
          <cx:pt idx="613">1995</cx:pt>
          <cx:pt idx="614">1995</cx:pt>
          <cx:pt idx="615">1996</cx:pt>
          <cx:pt idx="616">1996</cx:pt>
          <cx:pt idx="617">1995</cx:pt>
          <cx:pt idx="618">1996</cx:pt>
          <cx:pt idx="619">1996</cx:pt>
          <cx:pt idx="620">1994</cx:pt>
          <cx:pt idx="621">1995</cx:pt>
          <cx:pt idx="622">1995</cx:pt>
          <cx:pt idx="623">1995</cx:pt>
          <cx:pt idx="624">1995</cx:pt>
          <cx:pt idx="625">1995</cx:pt>
          <cx:pt idx="626">1995</cx:pt>
          <cx:pt idx="627">1995</cx:pt>
          <cx:pt idx="628">1995</cx:pt>
          <cx:pt idx="629">1994</cx:pt>
          <cx:pt idx="630">1995</cx:pt>
          <cx:pt idx="631">1994</cx:pt>
          <cx:pt idx="632">1996</cx:pt>
          <cx:pt idx="633">1995</cx:pt>
          <cx:pt idx="634">1995</cx:pt>
          <cx:pt idx="635">1994</cx:pt>
          <cx:pt idx="636">1996</cx:pt>
          <cx:pt idx="637">1995</cx:pt>
          <cx:pt idx="638">1996</cx:pt>
          <cx:pt idx="639">1995</cx:pt>
          <cx:pt idx="640">1996</cx:pt>
          <cx:pt idx="641">1995</cx:pt>
          <cx:pt idx="642">1995</cx:pt>
          <cx:pt idx="643">1995</cx:pt>
          <cx:pt idx="644">1996</cx:pt>
          <cx:pt idx="645">1996</cx:pt>
          <cx:pt idx="646">1996</cx:pt>
          <cx:pt idx="647">1995</cx:pt>
          <cx:pt idx="648">1996</cx:pt>
          <cx:pt idx="649">1995</cx:pt>
          <cx:pt idx="650">1994</cx:pt>
          <cx:pt idx="651">1995</cx:pt>
          <cx:pt idx="652">1996</cx:pt>
          <cx:pt idx="653">1996</cx:pt>
          <cx:pt idx="654">1996</cx:pt>
          <cx:pt idx="655">1996</cx:pt>
          <cx:pt idx="656">1995</cx:pt>
          <cx:pt idx="657">1996</cx:pt>
          <cx:pt idx="658">1996</cx:pt>
          <cx:pt idx="659">1996</cx:pt>
          <cx:pt idx="660">1996</cx:pt>
          <cx:pt idx="661">1995</cx:pt>
          <cx:pt idx="662">1995</cx:pt>
          <cx:pt idx="663">1996</cx:pt>
          <cx:pt idx="664">1995</cx:pt>
          <cx:pt idx="665">1994</cx:pt>
          <cx:pt idx="666">1995</cx:pt>
          <cx:pt idx="667">1994</cx:pt>
          <cx:pt idx="668">1995</cx:pt>
          <cx:pt idx="669">1995</cx:pt>
          <cx:pt idx="670">1994</cx:pt>
          <cx:pt idx="671">1995</cx:pt>
          <cx:pt idx="672">1995</cx:pt>
          <cx:pt idx="673">1995</cx:pt>
          <cx:pt idx="674">1995</cx:pt>
          <cx:pt idx="675">1995</cx:pt>
          <cx:pt idx="676">1996</cx:pt>
          <cx:pt idx="677">1995</cx:pt>
          <cx:pt idx="678">1995</cx:pt>
          <cx:pt idx="679">1995</cx:pt>
          <cx:pt idx="680">1996</cx:pt>
          <cx:pt idx="681">1994</cx:pt>
          <cx:pt idx="682">1995</cx:pt>
          <cx:pt idx="683">1995</cx:pt>
          <cx:pt idx="684">1994</cx:pt>
          <cx:pt idx="685">1995</cx:pt>
          <cx:pt idx="686">1994</cx:pt>
          <cx:pt idx="687">1996</cx:pt>
          <cx:pt idx="688">1994</cx:pt>
          <cx:pt idx="689">1995</cx:pt>
          <cx:pt idx="690">1995</cx:pt>
          <cx:pt idx="691">1996</cx:pt>
          <cx:pt idx="692">1994</cx:pt>
          <cx:pt idx="693">1995</cx:pt>
          <cx:pt idx="694">1995</cx:pt>
          <cx:pt idx="695">1996</cx:pt>
          <cx:pt idx="696">1994</cx:pt>
          <cx:pt idx="697">1994</cx:pt>
          <cx:pt idx="698">1994</cx:pt>
          <cx:pt idx="699">1995</cx:pt>
          <cx:pt idx="700">1996</cx:pt>
          <cx:pt idx="701">1995</cx:pt>
          <cx:pt idx="702">1996</cx:pt>
          <cx:pt idx="703">1995</cx:pt>
          <cx:pt idx="704">1996</cx:pt>
          <cx:pt idx="705">1995</cx:pt>
          <cx:pt idx="706">1995</cx:pt>
          <cx:pt idx="707">1994</cx:pt>
          <cx:pt idx="708">1996</cx:pt>
          <cx:pt idx="709">1995</cx:pt>
          <cx:pt idx="710">1995</cx:pt>
          <cx:pt idx="711">1995</cx:pt>
          <cx:pt idx="712">1996</cx:pt>
          <cx:pt idx="713">1996</cx:pt>
          <cx:pt idx="714">1996</cx:pt>
          <cx:pt idx="715">1996</cx:pt>
          <cx:pt idx="716">1995</cx:pt>
          <cx:pt idx="717">1995</cx:pt>
          <cx:pt idx="718">1994</cx:pt>
          <cx:pt idx="719">1996</cx:pt>
          <cx:pt idx="720">1995</cx:pt>
          <cx:pt idx="721">1994</cx:pt>
          <cx:pt idx="722">1995</cx:pt>
          <cx:pt idx="723">1995</cx:pt>
          <cx:pt idx="724">1996</cx:pt>
          <cx:pt idx="725">1996</cx:pt>
          <cx:pt idx="726">1995</cx:pt>
          <cx:pt idx="727">1994</cx:pt>
          <cx:pt idx="728">1995</cx:pt>
          <cx:pt idx="729">1995</cx:pt>
          <cx:pt idx="730">1996</cx:pt>
          <cx:pt idx="731">1995</cx:pt>
          <cx:pt idx="732">1996</cx:pt>
          <cx:pt idx="733">1995</cx:pt>
          <cx:pt idx="734">1995</cx:pt>
          <cx:pt idx="735">1994</cx:pt>
          <cx:pt idx="736">1995</cx:pt>
          <cx:pt idx="737">1996</cx:pt>
          <cx:pt idx="738">1994</cx:pt>
          <cx:pt idx="739">1995</cx:pt>
          <cx:pt idx="740">1996</cx:pt>
          <cx:pt idx="741">1994</cx:pt>
          <cx:pt idx="742">1996</cx:pt>
          <cx:pt idx="743">1995</cx:pt>
          <cx:pt idx="744">1995</cx:pt>
          <cx:pt idx="745">1996</cx:pt>
          <cx:pt idx="746">1994</cx:pt>
          <cx:pt idx="747">1995</cx:pt>
          <cx:pt idx="748">1996</cx:pt>
          <cx:pt idx="749">1996</cx:pt>
          <cx:pt idx="750">1995</cx:pt>
          <cx:pt idx="751">1996</cx:pt>
          <cx:pt idx="752">1995</cx:pt>
          <cx:pt idx="753">1995</cx:pt>
          <cx:pt idx="754">1995</cx:pt>
          <cx:pt idx="755">1995</cx:pt>
          <cx:pt idx="756">1995</cx:pt>
          <cx:pt idx="757">1995</cx:pt>
          <cx:pt idx="758">1995</cx:pt>
          <cx:pt idx="759">1995</cx:pt>
          <cx:pt idx="760">1995</cx:pt>
          <cx:pt idx="761">1995</cx:pt>
          <cx:pt idx="762">1995</cx:pt>
          <cx:pt idx="763">1994</cx:pt>
          <cx:pt idx="764">1995</cx:pt>
          <cx:pt idx="765">1995</cx:pt>
          <cx:pt idx="766">1995</cx:pt>
          <cx:pt idx="767">1995</cx:pt>
          <cx:pt idx="768">1995</cx:pt>
          <cx:pt idx="769">1996</cx:pt>
          <cx:pt idx="770">1994</cx:pt>
          <cx:pt idx="771">1995</cx:pt>
          <cx:pt idx="772">1995</cx:pt>
          <cx:pt idx="773">1995</cx:pt>
          <cx:pt idx="774">1995</cx:pt>
          <cx:pt idx="775">1994</cx:pt>
          <cx:pt idx="776">1995</cx:pt>
          <cx:pt idx="777">1996</cx:pt>
          <cx:pt idx="778">1995</cx:pt>
          <cx:pt idx="779">1995</cx:pt>
          <cx:pt idx="780">1995</cx:pt>
          <cx:pt idx="781">1995</cx:pt>
          <cx:pt idx="782">1995</cx:pt>
          <cx:pt idx="783">1995</cx:pt>
          <cx:pt idx="784">1995</cx:pt>
          <cx:pt idx="785">1995</cx:pt>
          <cx:pt idx="786">1995</cx:pt>
          <cx:pt idx="787">1996</cx:pt>
          <cx:pt idx="788">1996</cx:pt>
          <cx:pt idx="789">1995</cx:pt>
          <cx:pt idx="790">1995</cx:pt>
          <cx:pt idx="791">1994</cx:pt>
          <cx:pt idx="792">1995</cx:pt>
          <cx:pt idx="793">1996</cx:pt>
          <cx:pt idx="794">1995</cx:pt>
          <cx:pt idx="795">1994</cx:pt>
          <cx:pt idx="796">1996</cx:pt>
          <cx:pt idx="797">1996</cx:pt>
          <cx:pt idx="798">1995</cx:pt>
          <cx:pt idx="799">1994</cx:pt>
          <cx:pt idx="800">1995</cx:pt>
          <cx:pt idx="801">1995</cx:pt>
          <cx:pt idx="802">1995</cx:pt>
          <cx:pt idx="803">1995</cx:pt>
          <cx:pt idx="804">1995</cx:pt>
          <cx:pt idx="805">1996</cx:pt>
          <cx:pt idx="806">1994</cx:pt>
          <cx:pt idx="807">1995</cx:pt>
          <cx:pt idx="808">1996</cx:pt>
          <cx:pt idx="809">1995</cx:pt>
          <cx:pt idx="810">1994</cx:pt>
          <cx:pt idx="811">1996</cx:pt>
          <cx:pt idx="812">1994</cx:pt>
          <cx:pt idx="813">1995</cx:pt>
          <cx:pt idx="814">1995</cx:pt>
          <cx:pt idx="815">1995</cx:pt>
          <cx:pt idx="816">1996</cx:pt>
          <cx:pt idx="817">1995</cx:pt>
          <cx:pt idx="818">1995</cx:pt>
          <cx:pt idx="819">1995</cx:pt>
          <cx:pt idx="820">1995</cx:pt>
          <cx:pt idx="821">1994</cx:pt>
          <cx:pt idx="822">1994</cx:pt>
          <cx:pt idx="823">1995</cx:pt>
          <cx:pt idx="824">1994</cx:pt>
          <cx:pt idx="825">1995</cx:pt>
          <cx:pt idx="826">1996</cx:pt>
          <cx:pt idx="827">1995</cx:pt>
          <cx:pt idx="828">1994</cx:pt>
          <cx:pt idx="829">1995</cx:pt>
          <cx:pt idx="830">1995</cx:pt>
          <cx:pt idx="831">1995</cx:pt>
          <cx:pt idx="832">1995</cx:pt>
          <cx:pt idx="833">1995</cx:pt>
          <cx:pt idx="834">1995</cx:pt>
          <cx:pt idx="835">1994</cx:pt>
          <cx:pt idx="836">1995</cx:pt>
          <cx:pt idx="837">1994</cx:pt>
          <cx:pt idx="838">1995</cx:pt>
          <cx:pt idx="839">1995</cx:pt>
          <cx:pt idx="840">1995</cx:pt>
          <cx:pt idx="841">1994</cx:pt>
          <cx:pt idx="842">1994</cx:pt>
          <cx:pt idx="843">1995</cx:pt>
          <cx:pt idx="844">1995</cx:pt>
          <cx:pt idx="845">1994</cx:pt>
          <cx:pt idx="846">1994</cx:pt>
          <cx:pt idx="847">1994</cx:pt>
          <cx:pt idx="848">1995</cx:pt>
          <cx:pt idx="849">1995</cx:pt>
          <cx:pt idx="850">1995</cx:pt>
          <cx:pt idx="851">1995</cx:pt>
          <cx:pt idx="852">1995</cx:pt>
          <cx:pt idx="853">1995</cx:pt>
          <cx:pt idx="854">1996</cx:pt>
          <cx:pt idx="855">1995</cx:pt>
          <cx:pt idx="856">1995</cx:pt>
          <cx:pt idx="857">1995</cx:pt>
          <cx:pt idx="858">1995</cx:pt>
          <cx:pt idx="859">1995</cx:pt>
          <cx:pt idx="860">1995</cx:pt>
          <cx:pt idx="861">1995</cx:pt>
          <cx:pt idx="862">1996</cx:pt>
          <cx:pt idx="863">1996</cx:pt>
          <cx:pt idx="864">1994</cx:pt>
          <cx:pt idx="865">1995</cx:pt>
          <cx:pt idx="866">1995</cx:pt>
          <cx:pt idx="867">1995</cx:pt>
          <cx:pt idx="868">1996</cx:pt>
          <cx:pt idx="869">1995</cx:pt>
          <cx:pt idx="870">1995</cx:pt>
          <cx:pt idx="871">1995</cx:pt>
          <cx:pt idx="872">1994</cx:pt>
          <cx:pt idx="873">1994</cx:pt>
          <cx:pt idx="874">1995</cx:pt>
          <cx:pt idx="875">1995</cx:pt>
          <cx:pt idx="876">1995</cx:pt>
          <cx:pt idx="877">1995</cx:pt>
          <cx:pt idx="878">1996</cx:pt>
          <cx:pt idx="879">1996</cx:pt>
          <cx:pt idx="880">1995</cx:pt>
          <cx:pt idx="881">1994</cx:pt>
          <cx:pt idx="882">1995</cx:pt>
          <cx:pt idx="883">1995</cx:pt>
          <cx:pt idx="884">1996</cx:pt>
          <cx:pt idx="885">1995</cx:pt>
          <cx:pt idx="886">1995</cx:pt>
          <cx:pt idx="887">1996</cx:pt>
          <cx:pt idx="888">1996</cx:pt>
          <cx:pt idx="889">1996</cx:pt>
          <cx:pt idx="890">1995</cx:pt>
          <cx:pt idx="891">1994</cx:pt>
          <cx:pt idx="892">1994</cx:pt>
          <cx:pt idx="893">1996</cx:pt>
          <cx:pt idx="894">1994</cx:pt>
          <cx:pt idx="895">1995</cx:pt>
          <cx:pt idx="896">1995</cx:pt>
          <cx:pt idx="897">1995</cx:pt>
          <cx:pt idx="898">1995</cx:pt>
          <cx:pt idx="899">1994</cx:pt>
          <cx:pt idx="900">1995</cx:pt>
          <cx:pt idx="901">1995</cx:pt>
          <cx:pt idx="902">1996</cx:pt>
          <cx:pt idx="903">1994</cx:pt>
          <cx:pt idx="904">1996</cx:pt>
          <cx:pt idx="905">1995</cx:pt>
          <cx:pt idx="906">1995</cx:pt>
          <cx:pt idx="907">1995</cx:pt>
          <cx:pt idx="908">1996</cx:pt>
          <cx:pt idx="909">1994</cx:pt>
          <cx:pt idx="910">1995</cx:pt>
          <cx:pt idx="911">1995</cx:pt>
          <cx:pt idx="912">1995</cx:pt>
          <cx:pt idx="913">1995</cx:pt>
          <cx:pt idx="914">1995</cx:pt>
          <cx:pt idx="915">1996</cx:pt>
          <cx:pt idx="916">1995</cx:pt>
          <cx:pt idx="917">1995</cx:pt>
          <cx:pt idx="918">1995</cx:pt>
          <cx:pt idx="919">1995</cx:pt>
          <cx:pt idx="920">1995</cx:pt>
          <cx:pt idx="921">1994</cx:pt>
          <cx:pt idx="922">1996</cx:pt>
          <cx:pt idx="923">1994</cx:pt>
          <cx:pt idx="924">1995</cx:pt>
          <cx:pt idx="925">1995</cx:pt>
          <cx:pt idx="926">1994</cx:pt>
          <cx:pt idx="927">1994</cx:pt>
          <cx:pt idx="928">1996</cx:pt>
          <cx:pt idx="929">1995</cx:pt>
          <cx:pt idx="930">1995</cx:pt>
          <cx:pt idx="931">1994</cx:pt>
          <cx:pt idx="932">1995</cx:pt>
          <cx:pt idx="933">1995</cx:pt>
          <cx:pt idx="934">1996</cx:pt>
          <cx:pt idx="935">1995</cx:pt>
          <cx:pt idx="936">1994</cx:pt>
          <cx:pt idx="937">1994</cx:pt>
          <cx:pt idx="938">1994</cx:pt>
          <cx:pt idx="939">1996</cx:pt>
          <cx:pt idx="940">1995</cx:pt>
          <cx:pt idx="941">1995</cx:pt>
          <cx:pt idx="942">1994</cx:pt>
          <cx:pt idx="943">1995</cx:pt>
          <cx:pt idx="944">1996</cx:pt>
          <cx:pt idx="945">1995</cx:pt>
          <cx:pt idx="946">1995</cx:pt>
          <cx:pt idx="947">1995</cx:pt>
          <cx:pt idx="948">1996</cx:pt>
          <cx:pt idx="949">1994</cx:pt>
          <cx:pt idx="950">1995</cx:pt>
          <cx:pt idx="951">1996</cx:pt>
          <cx:pt idx="952">1994</cx:pt>
          <cx:pt idx="953">1994</cx:pt>
          <cx:pt idx="954">1995</cx:pt>
          <cx:pt idx="955">1995</cx:pt>
          <cx:pt idx="956">1995</cx:pt>
          <cx:pt idx="957">1996</cx:pt>
          <cx:pt idx="958">1994</cx:pt>
          <cx:pt idx="959">1995</cx:pt>
          <cx:pt idx="960">1996</cx:pt>
          <cx:pt idx="961">1996</cx:pt>
          <cx:pt idx="962">1994</cx:pt>
          <cx:pt idx="963">1995</cx:pt>
          <cx:pt idx="964">1996</cx:pt>
          <cx:pt idx="965">1996</cx:pt>
          <cx:pt idx="966">1995</cx:pt>
          <cx:pt idx="967">1996</cx:pt>
          <cx:pt idx="968">1996</cx:pt>
          <cx:pt idx="969">1995</cx:pt>
          <cx:pt idx="970">1996</cx:pt>
          <cx:pt idx="971">1994</cx:pt>
          <cx:pt idx="972">1995</cx:pt>
          <cx:pt idx="973">1995</cx:pt>
          <cx:pt idx="974">1995</cx:pt>
          <cx:pt idx="975">1995</cx:pt>
          <cx:pt idx="976">1996</cx:pt>
          <cx:pt idx="977">1996</cx:pt>
          <cx:pt idx="978">1994</cx:pt>
          <cx:pt idx="979">1995</cx:pt>
          <cx:pt idx="980">1995</cx:pt>
          <cx:pt idx="981">1995</cx:pt>
          <cx:pt idx="982">1996</cx:pt>
          <cx:pt idx="983">1994</cx:pt>
          <cx:pt idx="984">1996</cx:pt>
          <cx:pt idx="985">1995</cx:pt>
          <cx:pt idx="986">1996</cx:pt>
          <cx:pt idx="987">1995</cx:pt>
          <cx:pt idx="988">1996</cx:pt>
          <cx:pt idx="989">1996</cx:pt>
          <cx:pt idx="990">1994</cx:pt>
          <cx:pt idx="991">1996</cx:pt>
          <cx:pt idx="992">1996</cx:pt>
          <cx:pt idx="993">1996</cx:pt>
          <cx:pt idx="994">1994</cx:pt>
          <cx:pt idx="995">1996</cx:pt>
          <cx:pt idx="996">1995</cx:pt>
          <cx:pt idx="997">1996</cx:pt>
          <cx:pt idx="998">1996</cx:pt>
          <cx:pt idx="999">1996</cx:pt>
        </cx:lvl>
        <cx:lvl ptCount="1000">
          <cx:pt idx="0">Raclette Courdavault</cx:pt>
          <cx:pt idx="1">Konbu</cx:pt>
          <cx:pt idx="2">Rhönbräu Klosterbier</cx:pt>
          <cx:pt idx="3">Sasquatch Ale</cx:pt>
          <cx:pt idx="4">Chang</cx:pt>
          <cx:pt idx="5">Guaraná Fantástica</cx:pt>
          <cx:pt idx="6">Fløtemysost</cx:pt>
          <cx:pt idx="7">Konbu</cx:pt>
          <cx:pt idx="8">Manjimup Dried Apples</cx:pt>
          <cx:pt idx="9">Pâté chinois</cx:pt>
          <cx:pt idx="10">Pâté chinois</cx:pt>
          <cx:pt idx="11">Camembert Pierrot</cx:pt>
          <cx:pt idx="12">Pavlova</cx:pt>
          <cx:pt idx="13">Gorgonzola Telino</cx:pt>
          <cx:pt idx="14">Jack's New England Clam Chowder</cx:pt>
          <cx:pt idx="15">Gorgonzola Telino</cx:pt>
          <cx:pt idx="16">Fløtemysost</cx:pt>
          <cx:pt idx="17">Camembert Pierrot</cx:pt>
          <cx:pt idx="18">Gnocchi di nonna Alice</cx:pt>
          <cx:pt idx="19">Gorgonzola Telino</cx:pt>
          <cx:pt idx="20">Gorgonzola Telino</cx:pt>
          <cx:pt idx="21">Chartreuse verte</cx:pt>
          <cx:pt idx="22">Sir Rodney's Scones</cx:pt>
          <cx:pt idx="23">Raclette Courdavault</cx:pt>
          <cx:pt idx="24">Guaraná Fantástica</cx:pt>
          <cx:pt idx="25">Lakkalikööri</cx:pt>
          <cx:pt idx="26">Boston Crab Meat</cx:pt>
          <cx:pt idx="27">Camembert Pierrot</cx:pt>
          <cx:pt idx="28">Guaraná Fantástica</cx:pt>
          <cx:pt idx="29">Northwoods Cranberry Sauce</cx:pt>
          <cx:pt idx="30">Lakkalikööri</cx:pt>
          <cx:pt idx="31">Camembert Pierrot</cx:pt>
          <cx:pt idx="32">Gorgonzola Telino</cx:pt>
          <cx:pt idx="33">Pâté chinois</cx:pt>
          <cx:pt idx="34">Rhönbräu Klosterbier</cx:pt>
          <cx:pt idx="35">Chartreuse verte</cx:pt>
          <cx:pt idx="36">Guaraná Fantástica</cx:pt>
          <cx:pt idx="37">Manjimup Dried Apples</cx:pt>
          <cx:pt idx="38">Ikura</cx:pt>
          <cx:pt idx="39">Perth Pasties</cx:pt>
          <cx:pt idx="40">Sir Rodney's Scones</cx:pt>
          <cx:pt idx="41">Nord-Ost Matjeshering</cx:pt>
          <cx:pt idx="42">Rhönbräu Klosterbier</cx:pt>
          <cx:pt idx="43">Camembert Pierrot</cx:pt>
          <cx:pt idx="44">Jack's New England Clam Chowder</cx:pt>
          <cx:pt idx="45">Tarte au sucre</cx:pt>
          <cx:pt idx="46">Perth Pasties</cx:pt>
          <cx:pt idx="47">Rhönbräu Klosterbier</cx:pt>
          <cx:pt idx="48">Gorgonzola Telino</cx:pt>
          <cx:pt idx="49">Inlagd Sill</cx:pt>
          <cx:pt idx="50">Schoggi Schokolade</cx:pt>
          <cx:pt idx="51">Sirop d'érable</cx:pt>
          <cx:pt idx="52">Geitost</cx:pt>
          <cx:pt idx="53">Fløtemysost</cx:pt>
          <cx:pt idx="54">Gudbrandsdalsost</cx:pt>
          <cx:pt idx="55">Rhönbräu Klosterbier</cx:pt>
          <cx:pt idx="56">Steeleye Stout</cx:pt>
          <cx:pt idx="57">Outback Lager</cx:pt>
          <cx:pt idx="58">Boston Crab Meat</cx:pt>
          <cx:pt idx="59">Queso Cabrales</cx:pt>
          <cx:pt idx="60">Sirop d'érable</cx:pt>
          <cx:pt idx="61">Gnocchi di nonna Alice</cx:pt>
          <cx:pt idx="62">Singaporean Hokkien Fried Mee</cx:pt>
          <cx:pt idx="63">Camembert Pierrot</cx:pt>
          <cx:pt idx="64">Camembert Pierrot</cx:pt>
          <cx:pt idx="65">Jack's New England Clam Chowder</cx:pt>
          <cx:pt idx="66">Raclette Courdavault</cx:pt>
          <cx:pt idx="67">Røgede sild</cx:pt>
          <cx:pt idx="68">Alice Mutton</cx:pt>
          <cx:pt idx="69">Filo Mix</cx:pt>
          <cx:pt idx="70">Camembert Pierrot</cx:pt>
          <cx:pt idx="71">Raclette Courdavault</cx:pt>
          <cx:pt idx="72">Alice Mutton</cx:pt>
          <cx:pt idx="73">Chang</cx:pt>
          <cx:pt idx="74">Geitost</cx:pt>
          <cx:pt idx="75">Gumbär Gummibärchen</cx:pt>
          <cx:pt idx="76">Perth Pasties</cx:pt>
          <cx:pt idx="77">Spegesild</cx:pt>
          <cx:pt idx="78">Chai</cx:pt>
          <cx:pt idx="79">Chartreuse verte</cx:pt>
          <cx:pt idx="80">Gnocchi di nonna Alice</cx:pt>
          <cx:pt idx="81">Steeleye Stout</cx:pt>
          <cx:pt idx="82">Boston Crab Meat</cx:pt>
          <cx:pt idx="83">Sir Rodney's Scones</cx:pt>
          <cx:pt idx="84">Raclette Courdavault</cx:pt>
          <cx:pt idx="85">Mozzarella di Giovanni</cx:pt>
          <cx:pt idx="86">Alice Mutton</cx:pt>
          <cx:pt idx="87">Boston Crab Meat</cx:pt>
          <cx:pt idx="88">Camembert Pierrot</cx:pt>
          <cx:pt idx="89">Chang</cx:pt>
          <cx:pt idx="90">Chef Anton's Cajun Seasoning</cx:pt>
          <cx:pt idx="91">Chef Anton's Gumbo Mix</cx:pt>
          <cx:pt idx="92">Côte de Blaye</cx:pt>
          <cx:pt idx="93">Filo Mix</cx:pt>
          <cx:pt idx="94">Gnocchi di nonna Alice</cx:pt>
          <cx:pt idx="95">Gnocchi di nonna Alice</cx:pt>
          <cx:pt idx="96">Gula Malacca</cx:pt>
          <cx:pt idx="97">Queso Manchego La Pastora</cx:pt>
          <cx:pt idx="98">Raclette Courdavault</cx:pt>
          <cx:pt idx="99">Røgede sild</cx:pt>
          <cx:pt idx="100">Singaporean Hokkien Fried Mee</cx:pt>
          <cx:pt idx="101">Sir Rodney's Scones</cx:pt>
          <cx:pt idx="102">Boston Crab Meat</cx:pt>
          <cx:pt idx="103">Côte de Blaye</cx:pt>
          <cx:pt idx="104">Scottish Longbreads</cx:pt>
          <cx:pt idx="105">Alice Mutton</cx:pt>
          <cx:pt idx="106">Gnocchi di nonna Alice</cx:pt>
          <cx:pt idx="107">Sir Rodney's Scones</cx:pt>
          <cx:pt idx="108">Sirop d'érable</cx:pt>
          <cx:pt idx="109">Outback Lager</cx:pt>
          <cx:pt idx="110">Singaporean Hokkien Fried Mee</cx:pt>
          <cx:pt idx="111">Alice Mutton</cx:pt>
          <cx:pt idx="112">Escargots de Bourgogne</cx:pt>
          <cx:pt idx="113">Gustaf's Knäckebröd</cx:pt>
          <cx:pt idx="114">Inlagd Sill</cx:pt>
          <cx:pt idx="115">Pavlova</cx:pt>
          <cx:pt idx="116">Steeleye Stout</cx:pt>
          <cx:pt idx="117">Lakkalikööri</cx:pt>
          <cx:pt idx="118">Manjimup Dried Apples</cx:pt>
          <cx:pt idx="119">Pavlova</cx:pt>
          <cx:pt idx="120">Queso Cabrales</cx:pt>
          <cx:pt idx="121">Raclette Courdavault</cx:pt>
          <cx:pt idx="122">Konbu</cx:pt>
          <cx:pt idx="123">Lakkalikööri</cx:pt>
          <cx:pt idx="124">Chai</cx:pt>
          <cx:pt idx="125">Chartreuse verte</cx:pt>
          <cx:pt idx="126">Escargots de Bourgogne</cx:pt>
          <cx:pt idx="127">Mozzarella di Giovanni</cx:pt>
          <cx:pt idx="128">Rössle Sauerkraut</cx:pt>
          <cx:pt idx="129">Alice Mutton</cx:pt>
          <cx:pt idx="130">Grandma's Boysenberry Spread</cx:pt>
          <cx:pt idx="131">Gustaf's Knäckebröd</cx:pt>
          <cx:pt idx="132">Maxilaku</cx:pt>
          <cx:pt idx="133">Mozzarella di Giovanni</cx:pt>
          <cx:pt idx="134">Chang</cx:pt>
          <cx:pt idx="135">Geitost</cx:pt>
          <cx:pt idx="136">Gorgonzola Telino</cx:pt>
          <cx:pt idx="137">Gudbrandsdalsost</cx:pt>
          <cx:pt idx="138">Ipoh Coffee</cx:pt>
          <cx:pt idx="139">Mascarpone Fabioli</cx:pt>
          <cx:pt idx="140">Original Frankfurter grüne Soße</cx:pt>
          <cx:pt idx="141">Pavlova</cx:pt>
          <cx:pt idx="142">Pavlova</cx:pt>
          <cx:pt idx="143">Queso Cabrales</cx:pt>
          <cx:pt idx="144">Raclette Courdavault</cx:pt>
          <cx:pt idx="145">Scottish Longbreads</cx:pt>
          <cx:pt idx="146">Chai</cx:pt>
          <cx:pt idx="147">Longlife Tofu</cx:pt>
          <cx:pt idx="148">Pavlova</cx:pt>
          <cx:pt idx="149">Røgede sild</cx:pt>
          <cx:pt idx="150">Outback Lager</cx:pt>
          <cx:pt idx="151">Carnarvon Tigers</cx:pt>
          <cx:pt idx="152">Fløtemysost</cx:pt>
          <cx:pt idx="153">Louisiana Fiery Hot Pepper Sauce</cx:pt>
          <cx:pt idx="154">Chai</cx:pt>
          <cx:pt idx="155">Gumbär Gummibärchen</cx:pt>
          <cx:pt idx="156">Côte de Blaye</cx:pt>
          <cx:pt idx="157">Gnocchi di nonna Alice</cx:pt>
          <cx:pt idx="158">Ikura</cx:pt>
          <cx:pt idx="159">Ikura</cx:pt>
          <cx:pt idx="160">Scottish Longbreads</cx:pt>
          <cx:pt idx="161">Steeleye Stout</cx:pt>
          <cx:pt idx="162">Aniseed Syrup</cx:pt>
          <cx:pt idx="163">Escargots de Bourgogne</cx:pt>
          <cx:pt idx="164">Original Frankfurter grüne Soße</cx:pt>
          <cx:pt idx="165">NuNuCa Nuß-Nougat-Creme</cx:pt>
          <cx:pt idx="166">Chef Anton's Gumbo Mix</cx:pt>
          <cx:pt idx="167">Gula Malacca</cx:pt>
          <cx:pt idx="168">Camembert Pierrot</cx:pt>
          <cx:pt idx="169">Inlagd Sill</cx:pt>
          <cx:pt idx="170">Fløtemysost</cx:pt>
          <cx:pt idx="171">Gnocchi di nonna Alice</cx:pt>
          <cx:pt idx="172">Ikura</cx:pt>
          <cx:pt idx="173">Manjimup Dried Apples</cx:pt>
          <cx:pt idx="174">Mozzarella di Giovanni</cx:pt>
          <cx:pt idx="175">Tarte au sucre</cx:pt>
          <cx:pt idx="176">Gorgonzola Telino</cx:pt>
          <cx:pt idx="177">Gula Malacca</cx:pt>
          <cx:pt idx="178">Gumbär Gummibärchen</cx:pt>
          <cx:pt idx="179">Jack's New England Clam Chowder</cx:pt>
          <cx:pt idx="180">Louisiana Fiery Hot Pepper Sauce</cx:pt>
          <cx:pt idx="181">Manjimup Dried Apples</cx:pt>
          <cx:pt idx="182">Alice Mutton</cx:pt>
          <cx:pt idx="183">Ikura</cx:pt>
          <cx:pt idx="184">Konbu</cx:pt>
          <cx:pt idx="185">Scottish Longbreads</cx:pt>
          <cx:pt idx="186">Spegesild</cx:pt>
          <cx:pt idx="187">Outback Lager</cx:pt>
          <cx:pt idx="188">Sir Rodney's Scones</cx:pt>
          <cx:pt idx="189">Boston Crab Meat</cx:pt>
          <cx:pt idx="190">Chai</cx:pt>
          <cx:pt idx="191">Chocolade</cx:pt>
          <cx:pt idx="192">Côte de Blaye</cx:pt>
          <cx:pt idx="193">Fløtemysost</cx:pt>
          <cx:pt idx="194">Gorgonzola Telino</cx:pt>
          <cx:pt idx="195">Grandma's Boysenberry Spread</cx:pt>
          <cx:pt idx="196">Gumbär Gummibärchen</cx:pt>
          <cx:pt idx="197">Original Frankfurter grüne Soße</cx:pt>
          <cx:pt idx="198">Original Frankfurter grüne Soße</cx:pt>
          <cx:pt idx="199">Rhönbräu Klosterbier</cx:pt>
          <cx:pt idx="200">Singaporean Hokkien Fried Mee</cx:pt>
          <cx:pt idx="201">Sir Rodney's Marmalade</cx:pt>
          <cx:pt idx="202">Sir Rodney's Scones</cx:pt>
          <cx:pt idx="203">Steeleye Stout</cx:pt>
          <cx:pt idx="204">Inlagd Sill</cx:pt>
          <cx:pt idx="205">Outback Lager</cx:pt>
          <cx:pt idx="206">Geitost</cx:pt>
          <cx:pt idx="207">Gnocchi di nonna Alice</cx:pt>
          <cx:pt idx="208">Gudbrandsdalsost</cx:pt>
          <cx:pt idx="209">Konbu</cx:pt>
          <cx:pt idx="210">Maxilaku</cx:pt>
          <cx:pt idx="211">Scottish Longbreads</cx:pt>
          <cx:pt idx="212">Gudbrandsdalsost</cx:pt>
          <cx:pt idx="213">Rössle Sauerkraut</cx:pt>
          <cx:pt idx="214">Scottish Longbreads</cx:pt>
          <cx:pt idx="215">Camembert Pierrot</cx:pt>
          <cx:pt idx="216">Côte de Blaye</cx:pt>
          <cx:pt idx="217">Fløtemysost</cx:pt>
          <cx:pt idx="218">Louisiana Fiery Hot Pepper Sauce</cx:pt>
          <cx:pt idx="219">Original Frankfurter grüne Soße</cx:pt>
          <cx:pt idx="220">Perth Pasties</cx:pt>
          <cx:pt idx="221">Raclette Courdavault</cx:pt>
          <cx:pt idx="222">Ravioli Angelo</cx:pt>
          <cx:pt idx="223">Ipoh Coffee</cx:pt>
          <cx:pt idx="224">Lakkalikööri</cx:pt>
          <cx:pt idx="225">Laughing Lumberjack Lager</cx:pt>
          <cx:pt idx="226">Louisiana Fiery Hot Pepper Sauce</cx:pt>
          <cx:pt idx="227">Raclette Courdavault</cx:pt>
          <cx:pt idx="228">Ravioli Angelo</cx:pt>
          <cx:pt idx="229">Chai</cx:pt>
          <cx:pt idx="230">Filo Mix</cx:pt>
          <cx:pt idx="231">Louisiana Fiery Hot Pepper Sauce</cx:pt>
          <cx:pt idx="232">Pavlova</cx:pt>
          <cx:pt idx="233">Chang</cx:pt>
          <cx:pt idx="234">Chang</cx:pt>
          <cx:pt idx="235">Gumbär Gummibärchen</cx:pt>
          <cx:pt idx="236">Maxilaku</cx:pt>
          <cx:pt idx="237">NuNuCa Nuß-Nougat-Creme</cx:pt>
          <cx:pt idx="238">Singaporean Hokkien Fried Mee</cx:pt>
          <cx:pt idx="239">Boston Crab Meat</cx:pt>
          <cx:pt idx="240">Chang</cx:pt>
          <cx:pt idx="241">Gula Malacca</cx:pt>
          <cx:pt idx="242">Gumbär Gummibärchen</cx:pt>
          <cx:pt idx="243">Aniseed Syrup</cx:pt>
          <cx:pt idx="244">Boston Crab Meat</cx:pt>
          <cx:pt idx="245">Camembert Pierrot</cx:pt>
          <cx:pt idx="246">Camembert Pierrot</cx:pt>
          <cx:pt idx="247">Carnarvon Tigers</cx:pt>
          <cx:pt idx="248">Chang</cx:pt>
          <cx:pt idx="249">Chang</cx:pt>
          <cx:pt idx="250">Geitost</cx:pt>
          <cx:pt idx="251">Gravad lax</cx:pt>
          <cx:pt idx="252">Inlagd Sill</cx:pt>
          <cx:pt idx="253">Ipoh Coffee</cx:pt>
          <cx:pt idx="254">Louisiana Hot Spiced Okra</cx:pt>
          <cx:pt idx="255">Louisiana Hot Spiced Okra</cx:pt>
          <cx:pt idx="256">Maxilaku</cx:pt>
          <cx:pt idx="257">Nord-Ost Matjeshering</cx:pt>
          <cx:pt idx="258">Nord-Ost Matjeshering</cx:pt>
          <cx:pt idx="259">NuNuCa Nuß-Nougat-Creme</cx:pt>
          <cx:pt idx="260">Outback Lager</cx:pt>
          <cx:pt idx="261">Pâté chinois</cx:pt>
          <cx:pt idx="262">Rössle Sauerkraut</cx:pt>
          <cx:pt idx="263">Rössle Sauerkraut</cx:pt>
          <cx:pt idx="264">Tarte au sucre</cx:pt>
          <cx:pt idx="265">Chartreuse verte</cx:pt>
          <cx:pt idx="266">Jack's New England Clam Chowder</cx:pt>
          <cx:pt idx="267">Steeleye Stout</cx:pt>
          <cx:pt idx="268">Chai</cx:pt>
          <cx:pt idx="269">Gudbrandsdalsost</cx:pt>
          <cx:pt idx="270">Nord-Ost Matjeshering</cx:pt>
          <cx:pt idx="271">Raclette Courdavault</cx:pt>
          <cx:pt idx="272">Scottish Longbreads</cx:pt>
          <cx:pt idx="273">Gnocchi di nonna Alice</cx:pt>
          <cx:pt idx="274">Longlife Tofu</cx:pt>
          <cx:pt idx="275">Rössle Sauerkraut</cx:pt>
          <cx:pt idx="276">Chang</cx:pt>
          <cx:pt idx="277">Ipoh Coffee</cx:pt>
          <cx:pt idx="278">Pavlova</cx:pt>
          <cx:pt idx="279">Steeleye Stout</cx:pt>
          <cx:pt idx="280">Alice Mutton</cx:pt>
          <cx:pt idx="281">Boston Crab Meat</cx:pt>
          <cx:pt idx="282">Chang</cx:pt>
          <cx:pt idx="283">Fløtemysost</cx:pt>
          <cx:pt idx="284">Fløtemysost</cx:pt>
          <cx:pt idx="285">Geitost</cx:pt>
          <cx:pt idx="286">Gorgonzola Telino</cx:pt>
          <cx:pt idx="287">Guaraná Fantástica</cx:pt>
          <cx:pt idx="288">Gudbrandsdalsost</cx:pt>
          <cx:pt idx="289">Mozzarella di Giovanni</cx:pt>
          <cx:pt idx="290">Mozzarella di Giovanni</cx:pt>
          <cx:pt idx="291">Original Frankfurter grüne Soße</cx:pt>
          <cx:pt idx="292">Outback Lager</cx:pt>
          <cx:pt idx="293">Rhönbräu Klosterbier</cx:pt>
          <cx:pt idx="294">Schoggi Schokolade</cx:pt>
          <cx:pt idx="295">Scottish Longbreads</cx:pt>
          <cx:pt idx="296">Manjimup Dried Apples</cx:pt>
          <cx:pt idx="297">Mozzarella di Giovanni</cx:pt>
          <cx:pt idx="298">Steeleye Stout</cx:pt>
          <cx:pt idx="299">Carnarvon Tigers</cx:pt>
          <cx:pt idx="300">Geitost</cx:pt>
          <cx:pt idx="301">Pavlova</cx:pt>
          <cx:pt idx="302">Boston Crab Meat</cx:pt>
          <cx:pt idx="303">Chef Anton's Cajun Seasoning</cx:pt>
          <cx:pt idx="304">Ikura</cx:pt>
          <cx:pt idx="305">Inlagd Sill</cx:pt>
          <cx:pt idx="306">Jack's New England Clam Chowder</cx:pt>
          <cx:pt idx="307">Jack's New England Clam Chowder</cx:pt>
          <cx:pt idx="308">Original Frankfurter grüne Soße</cx:pt>
          <cx:pt idx="309">Queso Cabrales</cx:pt>
          <cx:pt idx="310">Raclette Courdavault</cx:pt>
          <cx:pt idx="311">Sir Rodney's Scones</cx:pt>
          <cx:pt idx="312">Tarte au sucre</cx:pt>
          <cx:pt idx="313">Jack's New England Clam Chowder</cx:pt>
          <cx:pt idx="314">NuNuCa Nuß-Nougat-Creme</cx:pt>
          <cx:pt idx="315">Aniseed Syrup</cx:pt>
          <cx:pt idx="316">Boston Crab Meat</cx:pt>
          <cx:pt idx="317">Boston Crab Meat</cx:pt>
          <cx:pt idx="318">Chef Anton's Cajun Seasoning</cx:pt>
          <cx:pt idx="319">Genen Shouyu</cx:pt>
          <cx:pt idx="320">Gnocchi di nonna Alice</cx:pt>
          <cx:pt idx="321">Grandma's Boysenberry Spread</cx:pt>
          <cx:pt idx="322">Gudbrandsdalsost</cx:pt>
          <cx:pt idx="323">Inlagd Sill</cx:pt>
          <cx:pt idx="324">Lakkalikööri</cx:pt>
          <cx:pt idx="325">Lakkalikööri</cx:pt>
          <cx:pt idx="326">Lakkalikööri</cx:pt>
          <cx:pt idx="327">Longlife Tofu</cx:pt>
          <cx:pt idx="328">Louisiana Fiery Hot Pepper Sauce</cx:pt>
          <cx:pt idx="329">Louisiana Hot Spiced Okra</cx:pt>
          <cx:pt idx="330">Mascarpone Fabioli</cx:pt>
          <cx:pt idx="331">Mishi Kobe Niku</cx:pt>
          <cx:pt idx="332">Mozzarella di Giovanni</cx:pt>
          <cx:pt idx="333">Northwoods Cranberry Sauce</cx:pt>
          <cx:pt idx="334">Pavlova</cx:pt>
          <cx:pt idx="335">Pavlova</cx:pt>
          <cx:pt idx="336">Queso Cabrales</cx:pt>
          <cx:pt idx="337">Queso Cabrales</cx:pt>
          <cx:pt idx="338">Queso Manchego La Pastora</cx:pt>
          <cx:pt idx="339">Ravioli Angelo</cx:pt>
          <cx:pt idx="340">Rhönbräu Klosterbier</cx:pt>
          <cx:pt idx="341">Röd Kaviar</cx:pt>
          <cx:pt idx="342">Röd Kaviar</cx:pt>
          <cx:pt idx="343">Schoggi Schokolade</cx:pt>
          <cx:pt idx="344">Schoggi Schokolade</cx:pt>
          <cx:pt idx="345">Singaporean Hokkien Fried Mee</cx:pt>
          <cx:pt idx="346">Sirop d'érable</cx:pt>
          <cx:pt idx="347">Steeleye Stout</cx:pt>
          <cx:pt idx="348">Gula Malacca</cx:pt>
          <cx:pt idx="349">Ipoh Coffee</cx:pt>
          <cx:pt idx="350">Jack's New England Clam Chowder</cx:pt>
          <cx:pt idx="351">Chartreuse verte</cx:pt>
          <cx:pt idx="352">Gorgonzola Telino</cx:pt>
          <cx:pt idx="353">Gustaf's Knäckebröd</cx:pt>
          <cx:pt idx="354">Konbu</cx:pt>
          <cx:pt idx="355">Manjimup Dried Apples</cx:pt>
          <cx:pt idx="356">Ravioli Angelo</cx:pt>
          <cx:pt idx="357">Spegesild</cx:pt>
          <cx:pt idx="358">Gnocchi di nonna Alice</cx:pt>
          <cx:pt idx="359">Ikura</cx:pt>
          <cx:pt idx="360">Manjimup Dried Apples</cx:pt>
          <cx:pt idx="361">Pavlova</cx:pt>
          <cx:pt idx="362">Sasquatch Ale</cx:pt>
          <cx:pt idx="363">Carnarvon Tigers</cx:pt>
          <cx:pt idx="364">Carnarvon Tigers</cx:pt>
          <cx:pt idx="365">Guaraná Fantástica</cx:pt>
          <cx:pt idx="366">Gudbrandsdalsost</cx:pt>
          <cx:pt idx="367">Gumbär Gummibärchen</cx:pt>
          <cx:pt idx="368">Gumbär Gummibärchen</cx:pt>
          <cx:pt idx="369">Inlagd Sill</cx:pt>
          <cx:pt idx="370">Original Frankfurter grüne Soße</cx:pt>
          <cx:pt idx="371">Queso Manchego La Pastora</cx:pt>
          <cx:pt idx="372">Raclette Courdavault</cx:pt>
          <cx:pt idx="373">Ravioli Angelo</cx:pt>
          <cx:pt idx="374">Rössle Sauerkraut</cx:pt>
          <cx:pt idx="375">Geitost</cx:pt>
          <cx:pt idx="376">Queso Manchego La Pastora</cx:pt>
          <cx:pt idx="377">Scottish Longbreads</cx:pt>
          <cx:pt idx="378">Guaraná Fantástica</cx:pt>
          <cx:pt idx="379">Guaraná Fantástica</cx:pt>
          <cx:pt idx="380">Maxilaku</cx:pt>
          <cx:pt idx="381">Pâté chinois</cx:pt>
          <cx:pt idx="382">Perth Pasties</cx:pt>
          <cx:pt idx="383">Rössle Sauerkraut</cx:pt>
          <cx:pt idx="384">Boston Crab Meat</cx:pt>
          <cx:pt idx="385">Escargots de Bourgogne</cx:pt>
          <cx:pt idx="386">Escargots de Bourgogne</cx:pt>
          <cx:pt idx="387">Jack's New England Clam Chowder</cx:pt>
          <cx:pt idx="388">Lakkalikööri</cx:pt>
          <cx:pt idx="389">Mozzarella di Giovanni</cx:pt>
          <cx:pt idx="390">Queso Cabrales</cx:pt>
          <cx:pt idx="391">Rhönbräu Klosterbier</cx:pt>
          <cx:pt idx="392">Rhönbräu Klosterbier</cx:pt>
          <cx:pt idx="393">Rössle Sauerkraut</cx:pt>
          <cx:pt idx="394">Sir Rodney's Scones</cx:pt>
          <cx:pt idx="395">Spegesild</cx:pt>
          <cx:pt idx="396">Chartreuse verte</cx:pt>
          <cx:pt idx="397">Ipoh Coffee</cx:pt>
          <cx:pt idx="398">Outback Lager</cx:pt>
          <cx:pt idx="399">Alice Mutton</cx:pt>
          <cx:pt idx="400">Camembert Pierrot</cx:pt>
          <cx:pt idx="401">Carnarvon Tigers</cx:pt>
          <cx:pt idx="402">Chai</cx:pt>
          <cx:pt idx="403">Chai</cx:pt>
          <cx:pt idx="404">Chai</cx:pt>
          <cx:pt idx="405">Chang</cx:pt>
          <cx:pt idx="406">Côte de Blaye</cx:pt>
          <cx:pt idx="407">Escargots de Bourgogne</cx:pt>
          <cx:pt idx="408">Guaraná Fantástica</cx:pt>
          <cx:pt idx="409">Guaraná Fantástica</cx:pt>
          <cx:pt idx="410">Guaraná Fantástica</cx:pt>
          <cx:pt idx="411">Gula Malacca</cx:pt>
          <cx:pt idx="412">Gula Malacca</cx:pt>
          <cx:pt idx="413">Gumbär Gummibärchen</cx:pt>
          <cx:pt idx="414">Ipoh Coffee</cx:pt>
          <cx:pt idx="415">Ipoh Coffee</cx:pt>
          <cx:pt idx="416">Jack's New England Clam Chowder</cx:pt>
          <cx:pt idx="417">Louisiana Fiery Hot Pepper Sauce</cx:pt>
          <cx:pt idx="418">Manjimup Dried Apples</cx:pt>
          <cx:pt idx="419">Mascarpone Fabioli</cx:pt>
          <cx:pt idx="420">Maxilaku</cx:pt>
          <cx:pt idx="421">Mozzarella di Giovanni</cx:pt>
          <cx:pt idx="422">Nord-Ost Matjeshering</cx:pt>
          <cx:pt idx="423">Outback Lager</cx:pt>
          <cx:pt idx="424">Outback Lager</cx:pt>
          <cx:pt idx="425">Pâté chinois</cx:pt>
          <cx:pt idx="426">Pâté chinois</cx:pt>
          <cx:pt idx="427">Pavlova</cx:pt>
          <cx:pt idx="428">Pavlova</cx:pt>
          <cx:pt idx="429">Pavlova</cx:pt>
          <cx:pt idx="430">Queso Manchego La Pastora</cx:pt>
          <cx:pt idx="431">Raclette Courdavault</cx:pt>
          <cx:pt idx="432">Raclette Courdavault</cx:pt>
          <cx:pt idx="433">Ravioli Angelo</cx:pt>
          <cx:pt idx="434">Sasquatch Ale</cx:pt>
          <cx:pt idx="435">Schoggi Schokolade</cx:pt>
          <cx:pt idx="436">Singaporean Hokkien Fried Mee</cx:pt>
          <cx:pt idx="437">Sir Rodney's Marmalade</cx:pt>
          <cx:pt idx="438">Sir Rodney's Marmalade</cx:pt>
          <cx:pt idx="439">Sir Rodney's Scones</cx:pt>
          <cx:pt idx="440">Sirop d'érable</cx:pt>
          <cx:pt idx="441">Fløtemysost</cx:pt>
          <cx:pt idx="442">Ikura</cx:pt>
          <cx:pt idx="443">Sir Rodney's Marmalade</cx:pt>
          <cx:pt idx="444">Chang</cx:pt>
          <cx:pt idx="445">Gnocchi di nonna Alice</cx:pt>
          <cx:pt idx="446">Scottish Longbreads</cx:pt>
          <cx:pt idx="447">Gnocchi di nonna Alice</cx:pt>
          <cx:pt idx="448">Guaraná Fantástica</cx:pt>
          <cx:pt idx="449">Louisiana Fiery Hot Pepper Sauce</cx:pt>
          <cx:pt idx="450">Mozzarella di Giovanni</cx:pt>
          <cx:pt idx="451">Original Frankfurter grüne Soße</cx:pt>
          <cx:pt idx="452">Perth Pasties</cx:pt>
          <cx:pt idx="453">Sir Rodney's Scones</cx:pt>
          <cx:pt idx="454">Steeleye Stout</cx:pt>
          <cx:pt idx="455">Alice Mutton</cx:pt>
          <cx:pt idx="456">Inlagd Sill</cx:pt>
          <cx:pt idx="457">Ipoh Coffee</cx:pt>
          <cx:pt idx="458">Lakkalikööri</cx:pt>
          <cx:pt idx="459">Louisiana Fiery Hot Pepper Sauce</cx:pt>
          <cx:pt idx="460">Northwoods Cranberry Sauce</cx:pt>
          <cx:pt idx="461">Perth Pasties</cx:pt>
          <cx:pt idx="462">Queso Cabrales</cx:pt>
          <cx:pt idx="463">Queso Manchego La Pastora</cx:pt>
          <cx:pt idx="464">Røgede sild</cx:pt>
          <cx:pt idx="465">Scottish Longbreads</cx:pt>
          <cx:pt idx="466">Boston Crab Meat</cx:pt>
          <cx:pt idx="467">Camembert Pierrot</cx:pt>
          <cx:pt idx="468">Carnarvon Tigers</cx:pt>
          <cx:pt idx="469">Chef Anton's Cajun Seasoning</cx:pt>
          <cx:pt idx="470">Chef Anton's Cajun Seasoning</cx:pt>
          <cx:pt idx="471">Filo Mix</cx:pt>
          <cx:pt idx="472">Fløtemysost</cx:pt>
          <cx:pt idx="473">Gorgonzola Telino</cx:pt>
          <cx:pt idx="474">Gorgonzola Telino</cx:pt>
          <cx:pt idx="475">Guaraná Fantástica</cx:pt>
          <cx:pt idx="476">Guaraná Fantástica</cx:pt>
          <cx:pt idx="477">Gudbrandsdalsost</cx:pt>
          <cx:pt idx="478">Gumbär Gummibärchen</cx:pt>
          <cx:pt idx="479">Lakkalikööri</cx:pt>
          <cx:pt idx="480">Lakkalikööri</cx:pt>
          <cx:pt idx="481">Louisiana Fiery Hot Pepper Sauce</cx:pt>
          <cx:pt idx="482">Manjimup Dried Apples</cx:pt>
          <cx:pt idx="483">Mascarpone Fabioli</cx:pt>
          <cx:pt idx="484">Maxilaku</cx:pt>
          <cx:pt idx="485">Nord-Ost Matjeshering</cx:pt>
          <cx:pt idx="486">Original Frankfurter grüne Soße</cx:pt>
          <cx:pt idx="487">Outback Lager</cx:pt>
          <cx:pt idx="488">Outback Lager</cx:pt>
          <cx:pt idx="489">Queso Cabrales</cx:pt>
          <cx:pt idx="490">Röd Kaviar</cx:pt>
          <cx:pt idx="491">Sasquatch Ale</cx:pt>
          <cx:pt idx="492">Sir Rodney's Scones</cx:pt>
          <cx:pt idx="493">Spegesild</cx:pt>
          <cx:pt idx="494">Spegesild</cx:pt>
          <cx:pt idx="495">Steeleye Stout</cx:pt>
          <cx:pt idx="496">Tarte au sucre</cx:pt>
          <cx:pt idx="497">Tarte au sucre</cx:pt>
          <cx:pt idx="498">Alice Mutton</cx:pt>
          <cx:pt idx="499">Chai</cx:pt>
          <cx:pt idx="500">Côte de Blaye</cx:pt>
          <cx:pt idx="501">Geitost</cx:pt>
          <cx:pt idx="502">Ikura</cx:pt>
          <cx:pt idx="503">Lakkalikööri</cx:pt>
          <cx:pt idx="504">Mozzarella di Giovanni</cx:pt>
          <cx:pt idx="505">Northwoods Cranberry Sauce</cx:pt>
          <cx:pt idx="506">Singaporean Hokkien Fried Mee</cx:pt>
          <cx:pt idx="507">Lakkalikööri</cx:pt>
          <cx:pt idx="508">Röd Kaviar</cx:pt>
          <cx:pt idx="509">Scottish Longbreads</cx:pt>
          <cx:pt idx="510">Spegesild</cx:pt>
          <cx:pt idx="511">Chef Anton's Gumbo Mix</cx:pt>
          <cx:pt idx="512">Filo Mix</cx:pt>
          <cx:pt idx="513">Gumbär Gummibärchen</cx:pt>
          <cx:pt idx="514">Jack's New England Clam Chowder</cx:pt>
          <cx:pt idx="515">Pâté chinois</cx:pt>
          <cx:pt idx="516">Rössle Sauerkraut</cx:pt>
          <cx:pt idx="517">Gula Malacca</cx:pt>
          <cx:pt idx="518">Nord-Ost Matjeshering</cx:pt>
          <cx:pt idx="519">Alice Mutton</cx:pt>
          <cx:pt idx="520">Alice Mutton</cx:pt>
          <cx:pt idx="521">Alice Mutton</cx:pt>
          <cx:pt idx="522">Aniseed Syrup</cx:pt>
          <cx:pt idx="523">Boston Crab Meat</cx:pt>
          <cx:pt idx="524">Boston Crab Meat</cx:pt>
          <cx:pt idx="525">Camembert Pierrot</cx:pt>
          <cx:pt idx="526">Carnarvon Tigers</cx:pt>
          <cx:pt idx="527">Carnarvon Tigers</cx:pt>
          <cx:pt idx="528">Chartreuse verte</cx:pt>
          <cx:pt idx="529">Chef Anton's Cajun Seasoning</cx:pt>
          <cx:pt idx="530">Chef Anton's Gumbo Mix</cx:pt>
          <cx:pt idx="531">Côte de Blaye</cx:pt>
          <cx:pt idx="532">Escargots de Bourgogne</cx:pt>
          <cx:pt idx="533">Escargots de Bourgogne</cx:pt>
          <cx:pt idx="534">Escargots de Bourgogne</cx:pt>
          <cx:pt idx="535">Escargots de Bourgogne</cx:pt>
          <cx:pt idx="536">Gnocchi di nonna Alice</cx:pt>
          <cx:pt idx="537">Gnocchi di nonna Alice</cx:pt>
          <cx:pt idx="538">Grandma's Boysenberry Spread</cx:pt>
          <cx:pt idx="539">Grandma's Boysenberry Spread</cx:pt>
          <cx:pt idx="540">Guaraná Fantástica</cx:pt>
          <cx:pt idx="541">Gumbär Gummibärchen</cx:pt>
          <cx:pt idx="542">Ikura</cx:pt>
          <cx:pt idx="543">Inlagd Sill</cx:pt>
          <cx:pt idx="544">Inlagd Sill</cx:pt>
          <cx:pt idx="545">Ipoh Coffee</cx:pt>
          <cx:pt idx="546">Jack's New England Clam Chowder</cx:pt>
          <cx:pt idx="547">Konbu</cx:pt>
          <cx:pt idx="548">Laughing Lumberjack Lager</cx:pt>
          <cx:pt idx="549">Laughing Lumberjack Lager</cx:pt>
          <cx:pt idx="550">Longlife Tofu</cx:pt>
          <cx:pt idx="551">Louisiana Fiery Hot Pepper Sauce</cx:pt>
          <cx:pt idx="552">Louisiana Fiery Hot Pepper Sauce</cx:pt>
          <cx:pt idx="553">Louisiana Fiery Hot Pepper Sauce</cx:pt>
          <cx:pt idx="554">Louisiana Hot Spiced Okra</cx:pt>
          <cx:pt idx="555">Manjimup Dried Apples</cx:pt>
          <cx:pt idx="556">Maxilaku</cx:pt>
          <cx:pt idx="557">Nord-Ost Matjeshering</cx:pt>
          <cx:pt idx="558">Northwoods Cranberry Sauce</cx:pt>
          <cx:pt idx="559">Northwoods Cranberry Sauce</cx:pt>
          <cx:pt idx="560">Northwoods Cranberry Sauce</cx:pt>
          <cx:pt idx="561">Original Frankfurter grüne Soße</cx:pt>
          <cx:pt idx="562">Original Frankfurter grüne Soße</cx:pt>
          <cx:pt idx="563">Original Frankfurter grüne Soße</cx:pt>
          <cx:pt idx="564">Pavlova</cx:pt>
          <cx:pt idx="565">Perth Pasties</cx:pt>
          <cx:pt idx="566">Queso Cabrales</cx:pt>
          <cx:pt idx="567">Queso Cabrales</cx:pt>
          <cx:pt idx="568">Rhönbräu Klosterbier</cx:pt>
          <cx:pt idx="569">Rhönbräu Klosterbier</cx:pt>
          <cx:pt idx="570">Röd Kaviar</cx:pt>
          <cx:pt idx="571">Røgede sild</cx:pt>
          <cx:pt idx="572">Røgede sild</cx:pt>
          <cx:pt idx="573">Sasquatch Ale</cx:pt>
          <cx:pt idx="574">Sir Rodney's Scones</cx:pt>
          <cx:pt idx="575">Sirop d'érable</cx:pt>
          <cx:pt idx="576">Sirop d'érable</cx:pt>
          <cx:pt idx="577">Sirop d'érable</cx:pt>
          <cx:pt idx="578">Spegesild</cx:pt>
          <cx:pt idx="579">Steeleye Stout</cx:pt>
          <cx:pt idx="580">Steeleye Stout</cx:pt>
          <cx:pt idx="581">Tarte au sucre</cx:pt>
          <cx:pt idx="582">Chai</cx:pt>
          <cx:pt idx="583">Mozzarella di Giovanni</cx:pt>
          <cx:pt idx="584">Pâté chinois</cx:pt>
          <cx:pt idx="585">Perth Pasties</cx:pt>
          <cx:pt idx="586">Filo Mix</cx:pt>
          <cx:pt idx="587">Filo Mix</cx:pt>
          <cx:pt idx="588">Fløtemysost</cx:pt>
          <cx:pt idx="589">Gravad lax</cx:pt>
          <cx:pt idx="590">Gudbrandsdalsost</cx:pt>
          <cx:pt idx="591">Nord-Ost Matjeshering</cx:pt>
          <cx:pt idx="592">Perth Pasties</cx:pt>
          <cx:pt idx="593">Rhönbräu Klosterbier</cx:pt>
          <cx:pt idx="594">Singaporean Hokkien Fried Mee</cx:pt>
          <cx:pt idx="595">Singaporean Hokkien Fried Mee</cx:pt>
          <cx:pt idx="596">Spegesild</cx:pt>
          <cx:pt idx="597">Tarte au sucre</cx:pt>
          <cx:pt idx="598">Alice Mutton</cx:pt>
          <cx:pt idx="599">Chai</cx:pt>
          <cx:pt idx="600">Gula Malacca</cx:pt>
          <cx:pt idx="601">Lakkalikööri</cx:pt>
          <cx:pt idx="602">Original Frankfurter grüne Soße</cx:pt>
          <cx:pt idx="603">Røgede sild</cx:pt>
          <cx:pt idx="604">Chartreuse verte</cx:pt>
          <cx:pt idx="605">Fløtemysost</cx:pt>
          <cx:pt idx="606">Inlagd Sill</cx:pt>
          <cx:pt idx="607">Rössle Sauerkraut</cx:pt>
          <cx:pt idx="608">Sasquatch Ale</cx:pt>
          <cx:pt idx="609">Sir Rodney's Marmalade</cx:pt>
          <cx:pt idx="610">Aniseed Syrup</cx:pt>
          <cx:pt idx="611">Carnarvon Tigers</cx:pt>
          <cx:pt idx="612">Carnarvon Tigers</cx:pt>
          <cx:pt idx="613">Chang</cx:pt>
          <cx:pt idx="614">Chef Anton's Cajun Seasoning</cx:pt>
          <cx:pt idx="615">Chef Anton's Cajun Seasoning</cx:pt>
          <cx:pt idx="616">Côte de Blaye</cx:pt>
          <cx:pt idx="617">Genen Shouyu</cx:pt>
          <cx:pt idx="618">Gnocchi di nonna Alice</cx:pt>
          <cx:pt idx="619">Gustaf's Knäckebröd</cx:pt>
          <cx:pt idx="620">Inlagd Sill</cx:pt>
          <cx:pt idx="621">Inlagd Sill</cx:pt>
          <cx:pt idx="622">Jack's New England Clam Chowder</cx:pt>
          <cx:pt idx="623">Laughing Lumberjack Lager</cx:pt>
          <cx:pt idx="624">Maxilaku</cx:pt>
          <cx:pt idx="625">Mozzarella di Giovanni</cx:pt>
          <cx:pt idx="626">Outback Lager</cx:pt>
          <cx:pt idx="627">Pâté chinois</cx:pt>
          <cx:pt idx="628">Perth Pasties</cx:pt>
          <cx:pt idx="629">Röd Kaviar</cx:pt>
          <cx:pt idx="630">Rössle Sauerkraut</cx:pt>
          <cx:pt idx="631">Schoggi Schokolade</cx:pt>
          <cx:pt idx="632">Singaporean Hokkien Fried Mee</cx:pt>
          <cx:pt idx="633">Camembert Pierrot</cx:pt>
          <cx:pt idx="634">Chocolade</cx:pt>
          <cx:pt idx="635">Gnocchi di nonna Alice</cx:pt>
          <cx:pt idx="636">Gudbrandsdalsost</cx:pt>
          <cx:pt idx="637">Gula Malacca</cx:pt>
          <cx:pt idx="638">Gula Malacca</cx:pt>
          <cx:pt idx="639">Gustaf's Knäckebröd</cx:pt>
          <cx:pt idx="640">Ikura</cx:pt>
          <cx:pt idx="641">Louisiana Hot Spiced Okra</cx:pt>
          <cx:pt idx="642">Mascarpone Fabioli</cx:pt>
          <cx:pt idx="643">Maxilaku</cx:pt>
          <cx:pt idx="644">NuNuCa Nuß-Nougat-Creme</cx:pt>
          <cx:pt idx="645">Rössle Sauerkraut</cx:pt>
          <cx:pt idx="646">Spegesild</cx:pt>
          <cx:pt idx="647">Chartreuse verte</cx:pt>
          <cx:pt idx="648">Filo Mix</cx:pt>
          <cx:pt idx="649">Guaraná Fantástica</cx:pt>
          <cx:pt idx="650">Gudbrandsdalsost</cx:pt>
          <cx:pt idx="651">Spegesild</cx:pt>
          <cx:pt idx="652">Chartreuse verte</cx:pt>
          <cx:pt idx="653">Filo Mix</cx:pt>
          <cx:pt idx="654">Geitost</cx:pt>
          <cx:pt idx="655">Perth Pasties</cx:pt>
          <cx:pt idx="656">Spegesild</cx:pt>
          <cx:pt idx="657">Chef Anton's Cajun Seasoning</cx:pt>
          <cx:pt idx="658">Grandma's Boysenberry Spread</cx:pt>
          <cx:pt idx="659">Gumbär Gummibärchen</cx:pt>
          <cx:pt idx="660">Gustaf's Knäckebröd</cx:pt>
          <cx:pt idx="661">Jack's New England Clam Chowder</cx:pt>
          <cx:pt idx="662">Louisiana Fiery Hot Pepper Sauce</cx:pt>
          <cx:pt idx="663">Louisiana Fiery Hot Pepper Sauce</cx:pt>
          <cx:pt idx="664">Maxilaku</cx:pt>
          <cx:pt idx="665">Pâté chinois</cx:pt>
          <cx:pt idx="666">Pâté chinois</cx:pt>
          <cx:pt idx="667">Pavlova</cx:pt>
          <cx:pt idx="668">Pavlova</cx:pt>
          <cx:pt idx="669">Perth Pasties</cx:pt>
          <cx:pt idx="670">Raclette Courdavault</cx:pt>
          <cx:pt idx="671">Røgede sild</cx:pt>
          <cx:pt idx="672">Scottish Longbreads</cx:pt>
          <cx:pt idx="673">Sir Rodney's Marmalade</cx:pt>
          <cx:pt idx="674">Sir Rodney's Marmalade</cx:pt>
          <cx:pt idx="675">Sir Rodney's Scones</cx:pt>
          <cx:pt idx="676">Spegesild</cx:pt>
          <cx:pt idx="677">Alice Mutton</cx:pt>
          <cx:pt idx="678">Aniseed Syrup</cx:pt>
          <cx:pt idx="679">Aniseed Syrup</cx:pt>
          <cx:pt idx="680">Aniseed Syrup</cx:pt>
          <cx:pt idx="681">Chai</cx:pt>
          <cx:pt idx="682">Chartreuse verte</cx:pt>
          <cx:pt idx="683">Chartreuse verte</cx:pt>
          <cx:pt idx="684">Chef Anton's Cajun Seasoning</cx:pt>
          <cx:pt idx="685">Chef Anton's Cajun Seasoning</cx:pt>
          <cx:pt idx="686">Chef Anton's Gumbo Mix</cx:pt>
          <cx:pt idx="687">Chef Anton's Gumbo Mix</cx:pt>
          <cx:pt idx="688">Côte de Blaye</cx:pt>
          <cx:pt idx="689">Escargots de Bourgogne</cx:pt>
          <cx:pt idx="690">Filo Mix</cx:pt>
          <cx:pt idx="691">Filo Mix</cx:pt>
          <cx:pt idx="692">Fløtemysost</cx:pt>
          <cx:pt idx="693">Geitost</cx:pt>
          <cx:pt idx="694">Geitost</cx:pt>
          <cx:pt idx="695">Geitost</cx:pt>
          <cx:pt idx="696">Genen Shouyu</cx:pt>
          <cx:pt idx="697">Gnocchi di nonna Alice</cx:pt>
          <cx:pt idx="698">Gorgonzola Telino</cx:pt>
          <cx:pt idx="699">Gorgonzola Telino</cx:pt>
          <cx:pt idx="700">Gorgonzola Telino</cx:pt>
          <cx:pt idx="701">Guaraná Fantástica</cx:pt>
          <cx:pt idx="702">Guaraná Fantástica</cx:pt>
          <cx:pt idx="703">Gudbrandsdalsost</cx:pt>
          <cx:pt idx="704">Gumbär Gummibärchen</cx:pt>
          <cx:pt idx="705">Gustaf's Knäckebröd</cx:pt>
          <cx:pt idx="706">Ikura</cx:pt>
          <cx:pt idx="707">Inlagd Sill</cx:pt>
          <cx:pt idx="708">Inlagd Sill</cx:pt>
          <cx:pt idx="709">Ipoh Coffee</cx:pt>
          <cx:pt idx="710">Ipoh Coffee</cx:pt>
          <cx:pt idx="711">Jack's New England Clam Chowder</cx:pt>
          <cx:pt idx="712">Konbu</cx:pt>
          <cx:pt idx="713">Laughing Lumberjack Lager</cx:pt>
          <cx:pt idx="714">Longlife Tofu</cx:pt>
          <cx:pt idx="715">Longlife Tofu</cx:pt>
          <cx:pt idx="716">Louisiana Fiery Hot Pepper Sauce</cx:pt>
          <cx:pt idx="717">Louisiana Fiery Hot Pepper Sauce</cx:pt>
          <cx:pt idx="718">Manjimup Dried Apples</cx:pt>
          <cx:pt idx="719">Mascarpone Fabioli</cx:pt>
          <cx:pt idx="720">Mishi Kobe Niku</cx:pt>
          <cx:pt idx="721">Mozzarella di Giovanni</cx:pt>
          <cx:pt idx="722">Nord-Ost Matjeshering</cx:pt>
          <cx:pt idx="723">Nord-Ost Matjeshering</cx:pt>
          <cx:pt idx="724">Nord-Ost Matjeshering</cx:pt>
          <cx:pt idx="725">Northwoods Cranberry Sauce</cx:pt>
          <cx:pt idx="726">Outback Lager</cx:pt>
          <cx:pt idx="727">Pâté chinois</cx:pt>
          <cx:pt idx="728">Ravioli Angelo</cx:pt>
          <cx:pt idx="729">Ravioli Angelo</cx:pt>
          <cx:pt idx="730">Ravioli Angelo</cx:pt>
          <cx:pt idx="731">Rhönbräu Klosterbier</cx:pt>
          <cx:pt idx="732">Rhönbräu Klosterbier</cx:pt>
          <cx:pt idx="733">Röd Kaviar</cx:pt>
          <cx:pt idx="734">Röd Kaviar</cx:pt>
          <cx:pt idx="735">Rössle Sauerkraut</cx:pt>
          <cx:pt idx="736">Røgede sild</cx:pt>
          <cx:pt idx="737">Røgede sild</cx:pt>
          <cx:pt idx="738">Sasquatch Ale</cx:pt>
          <cx:pt idx="739">Sasquatch Ale</cx:pt>
          <cx:pt idx="740">Sasquatch Ale</cx:pt>
          <cx:pt idx="741">Scottish Longbreads</cx:pt>
          <cx:pt idx="742">Sir Rodney's Marmalade</cx:pt>
          <cx:pt idx="743">Sirop d'érable</cx:pt>
          <cx:pt idx="744">Sirop d'érable</cx:pt>
          <cx:pt idx="745">Sirop d'érable</cx:pt>
          <cx:pt idx="746">Steeleye Stout</cx:pt>
          <cx:pt idx="747">Steeleye Stout</cx:pt>
          <cx:pt idx="748">Gudbrandsdalsost</cx:pt>
          <cx:pt idx="749">Nord-Ost Matjeshering</cx:pt>
          <cx:pt idx="750">Carnarvon Tigers</cx:pt>
          <cx:pt idx="751">Carnarvon Tigers</cx:pt>
          <cx:pt idx="752">Gravad lax</cx:pt>
          <cx:pt idx="753">Ikura</cx:pt>
          <cx:pt idx="754">Ipoh Coffee</cx:pt>
          <cx:pt idx="755">Konbu</cx:pt>
          <cx:pt idx="756">Lakkalikööri</cx:pt>
          <cx:pt idx="757">Manjimup Dried Apples</cx:pt>
          <cx:pt idx="758">Nord-Ost Matjeshering</cx:pt>
          <cx:pt idx="759">Nord-Ost Matjeshering</cx:pt>
          <cx:pt idx="760">Original Frankfurter grüne Soße</cx:pt>
          <cx:pt idx="761">Pâté chinois</cx:pt>
          <cx:pt idx="762">Pavlova</cx:pt>
          <cx:pt idx="763">Rhönbräu Klosterbier</cx:pt>
          <cx:pt idx="764">Rössle Sauerkraut</cx:pt>
          <cx:pt idx="765">Raclette Courdavault</cx:pt>
          <cx:pt idx="766">Chef Anton's Cajun Seasoning</cx:pt>
          <cx:pt idx="767">Geitost</cx:pt>
          <cx:pt idx="768">Gula Malacca</cx:pt>
          <cx:pt idx="769">Gula Malacca</cx:pt>
          <cx:pt idx="770">Gumbär Gummibärchen</cx:pt>
          <cx:pt idx="771">Ikura</cx:pt>
          <cx:pt idx="772">Ikura</cx:pt>
          <cx:pt idx="773">Longlife Tofu</cx:pt>
          <cx:pt idx="774">Mishi Kobe Niku</cx:pt>
          <cx:pt idx="775">Ravioli Angelo</cx:pt>
          <cx:pt idx="776">Sirop d'érable</cx:pt>
          <cx:pt idx="777">Camembert Pierrot</cx:pt>
          <cx:pt idx="778">Chai</cx:pt>
          <cx:pt idx="779">Chai</cx:pt>
          <cx:pt idx="780">Chang</cx:pt>
          <cx:pt idx="781">Chef Anton's Gumbo Mix</cx:pt>
          <cx:pt idx="782">Chocolade</cx:pt>
          <cx:pt idx="783">Chocolade</cx:pt>
          <cx:pt idx="784">Côte de Blaye</cx:pt>
          <cx:pt idx="785">Côte de Blaye</cx:pt>
          <cx:pt idx="786">Côte de Blaye</cx:pt>
          <cx:pt idx="787">Côte de Blaye</cx:pt>
          <cx:pt idx="788">Gorgonzola Telino</cx:pt>
          <cx:pt idx="789">Inlagd Sill</cx:pt>
          <cx:pt idx="790">Ipoh Coffee</cx:pt>
          <cx:pt idx="791">Lakkalikööri</cx:pt>
          <cx:pt idx="792">Longlife Tofu</cx:pt>
          <cx:pt idx="793">Louisiana Fiery Hot Pepper Sauce</cx:pt>
          <cx:pt idx="794">Manjimup Dried Apples</cx:pt>
          <cx:pt idx="795">Maxilaku</cx:pt>
          <cx:pt idx="796">NuNuCa Nuß-Nougat-Creme</cx:pt>
          <cx:pt idx="797">Original Frankfurter grüne Soße</cx:pt>
          <cx:pt idx="798">Outback Lager</cx:pt>
          <cx:pt idx="799">Perth Pasties</cx:pt>
          <cx:pt idx="800">Queso Cabrales</cx:pt>
          <cx:pt idx="801">Queso Manchego La Pastora</cx:pt>
          <cx:pt idx="802">Ravioli Angelo</cx:pt>
          <cx:pt idx="803">Röd Kaviar</cx:pt>
          <cx:pt idx="804">Røgede sild</cx:pt>
          <cx:pt idx="805">Røgede sild</cx:pt>
          <cx:pt idx="806">Schoggi Schokolade</cx:pt>
          <cx:pt idx="807">Sir Rodney's Marmalade</cx:pt>
          <cx:pt idx="808">Sir Rodney's Marmalade</cx:pt>
          <cx:pt idx="809">Sirop d'érable</cx:pt>
          <cx:pt idx="810">Spegesild</cx:pt>
          <cx:pt idx="811">Steeleye Stout</cx:pt>
          <cx:pt idx="812">Tarte au sucre</cx:pt>
          <cx:pt idx="813">Aniseed Syrup</cx:pt>
          <cx:pt idx="814">Geitost</cx:pt>
          <cx:pt idx="815">Gorgonzola Telino</cx:pt>
          <cx:pt idx="816">Konbu</cx:pt>
          <cx:pt idx="817">Original Frankfurter grüne Soße</cx:pt>
          <cx:pt idx="818">Pâté chinois</cx:pt>
          <cx:pt idx="819">Queso Cabrales</cx:pt>
          <cx:pt idx="820">Ravioli Angelo</cx:pt>
          <cx:pt idx="821">Rössle Sauerkraut</cx:pt>
          <cx:pt idx="822">Sasquatch Ale</cx:pt>
          <cx:pt idx="823">Sir Rodney's Scones</cx:pt>
          <cx:pt idx="824">Jack's New England Clam Chowder</cx:pt>
          <cx:pt idx="825">Konbu</cx:pt>
          <cx:pt idx="826">Manjimup Dried Apples</cx:pt>
          <cx:pt idx="827">Raclette Courdavault</cx:pt>
          <cx:pt idx="828">Carnarvon Tigers</cx:pt>
          <cx:pt idx="829">Carnarvon Tigers</cx:pt>
          <cx:pt idx="830">Chang</cx:pt>
          <cx:pt idx="831">Chef Anton's Cajun Seasoning</cx:pt>
          <cx:pt idx="832">Fløtemysost</cx:pt>
          <cx:pt idx="833">Geitost</cx:pt>
          <cx:pt idx="834">Genen Shouyu</cx:pt>
          <cx:pt idx="835">Gnocchi di nonna Alice</cx:pt>
          <cx:pt idx="836">Gustaf's Knäckebröd</cx:pt>
          <cx:pt idx="837">Konbu</cx:pt>
          <cx:pt idx="838">Louisiana Fiery Hot Pepper Sauce</cx:pt>
          <cx:pt idx="839">Mozzarella di Giovanni</cx:pt>
          <cx:pt idx="840">NuNuCa Nuß-Nougat-Creme</cx:pt>
          <cx:pt idx="841">Original Frankfurter grüne Soße</cx:pt>
          <cx:pt idx="842">Pâté chinois</cx:pt>
          <cx:pt idx="843">Pâté chinois</cx:pt>
          <cx:pt idx="844">Pavlova</cx:pt>
          <cx:pt idx="845">Queso Cabrales</cx:pt>
          <cx:pt idx="846">Queso Cabrales</cx:pt>
          <cx:pt idx="847">Queso Manchego La Pastora</cx:pt>
          <cx:pt idx="848">Raclette Courdavault</cx:pt>
          <cx:pt idx="849">Gorgonzola Telino</cx:pt>
          <cx:pt idx="850">Gumbär Gummibärchen</cx:pt>
          <cx:pt idx="851">Camembert Pierrot</cx:pt>
          <cx:pt idx="852">Chai</cx:pt>
          <cx:pt idx="853">Chang</cx:pt>
          <cx:pt idx="854">Chang</cx:pt>
          <cx:pt idx="855">Chartreuse verte</cx:pt>
          <cx:pt idx="856">Chartreuse verte</cx:pt>
          <cx:pt idx="857">Genen Shouyu</cx:pt>
          <cx:pt idx="858">Gravad lax</cx:pt>
          <cx:pt idx="859">Gudbrandsdalsost</cx:pt>
          <cx:pt idx="860">Gudbrandsdalsost</cx:pt>
          <cx:pt idx="861">Gula Malacca</cx:pt>
          <cx:pt idx="862">Gula Malacca</cx:pt>
          <cx:pt idx="863">Gustaf's Knäckebröd</cx:pt>
          <cx:pt idx="864">Jack's New England Clam Chowder</cx:pt>
          <cx:pt idx="865">Konbu</cx:pt>
          <cx:pt idx="866">Konbu</cx:pt>
          <cx:pt idx="867">Lakkalikööri</cx:pt>
          <cx:pt idx="868">Lakkalikööri</cx:pt>
          <cx:pt idx="869">Louisiana Hot Spiced Okra</cx:pt>
          <cx:pt idx="870">Mascarpone Fabioli</cx:pt>
          <cx:pt idx="871">Mascarpone Fabioli</cx:pt>
          <cx:pt idx="872">Nord-Ost Matjeshering</cx:pt>
          <cx:pt idx="873">Original Frankfurter grüne Soße</cx:pt>
          <cx:pt idx="874">Original Frankfurter grüne Soße</cx:pt>
          <cx:pt idx="875">Pâté chinois</cx:pt>
          <cx:pt idx="876">Perth Pasties</cx:pt>
          <cx:pt idx="877">Queso Cabrales</cx:pt>
          <cx:pt idx="878">Queso Cabrales</cx:pt>
          <cx:pt idx="879">Queso Cabrales</cx:pt>
          <cx:pt idx="880">Ravioli Angelo</cx:pt>
          <cx:pt idx="881">Rhönbräu Klosterbier</cx:pt>
          <cx:pt idx="882">Rhönbräu Klosterbier</cx:pt>
          <cx:pt idx="883">Rhönbräu Klosterbier</cx:pt>
          <cx:pt idx="884">Röd Kaviar</cx:pt>
          <cx:pt idx="885">Sasquatch Ale</cx:pt>
          <cx:pt idx="886">Sasquatch Ale</cx:pt>
          <cx:pt idx="887">Sasquatch Ale</cx:pt>
          <cx:pt idx="888">Sasquatch Ale</cx:pt>
          <cx:pt idx="889">Schoggi Schokolade</cx:pt>
          <cx:pt idx="890">Scottish Longbreads</cx:pt>
          <cx:pt idx="891">Singaporean Hokkien Fried Mee</cx:pt>
          <cx:pt idx="892">Singaporean Hokkien Fried Mee</cx:pt>
          <cx:pt idx="893">Singaporean Hokkien Fried Mee</cx:pt>
          <cx:pt idx="894">Sir Rodney's Scones</cx:pt>
          <cx:pt idx="895">Sir Rodney's Scones</cx:pt>
          <cx:pt idx="896">Carnarvon Tigers</cx:pt>
          <cx:pt idx="897">Filo Mix</cx:pt>
          <cx:pt idx="898">Fløtemysost</cx:pt>
          <cx:pt idx="899">Singaporean Hokkien Fried Mee</cx:pt>
          <cx:pt idx="900">Spegesild</cx:pt>
          <cx:pt idx="901">Chai</cx:pt>
          <cx:pt idx="902">Chocolade</cx:pt>
          <cx:pt idx="903">Geitost</cx:pt>
          <cx:pt idx="904">Gravad lax</cx:pt>
          <cx:pt idx="905">Jack's New England Clam Chowder</cx:pt>
          <cx:pt idx="906">Nord-Ost Matjeshering</cx:pt>
          <cx:pt idx="907">Outback Lager</cx:pt>
          <cx:pt idx="908">Rössle Sauerkraut</cx:pt>
          <cx:pt idx="909">Singaporean Hokkien Fried Mee</cx:pt>
          <cx:pt idx="910">Steeleye Stout</cx:pt>
          <cx:pt idx="911">Laughing Lumberjack Lager</cx:pt>
          <cx:pt idx="912">NuNuCa Nuß-Nougat-Creme</cx:pt>
          <cx:pt idx="913">Outback Lager</cx:pt>
          <cx:pt idx="914">Rössle Sauerkraut</cx:pt>
          <cx:pt idx="915">Alice Mutton</cx:pt>
          <cx:pt idx="916">Aniseed Syrup</cx:pt>
          <cx:pt idx="917">Chef Anton's Cajun Seasoning</cx:pt>
          <cx:pt idx="918">Chocolade</cx:pt>
          <cx:pt idx="919">Escargots de Bourgogne</cx:pt>
          <cx:pt idx="920">Filo Mix</cx:pt>
          <cx:pt idx="921">Grandma's Boysenberry Spread</cx:pt>
          <cx:pt idx="922">Grandma's Boysenberry Spread</cx:pt>
          <cx:pt idx="923">Gustaf's Knäckebröd</cx:pt>
          <cx:pt idx="924">Inlagd Sill</cx:pt>
          <cx:pt idx="925">Ipoh Coffee</cx:pt>
          <cx:pt idx="926">Mascarpone Fabioli</cx:pt>
          <cx:pt idx="927">Mascarpone Fabioli</cx:pt>
          <cx:pt idx="928">Mascarpone Fabioli</cx:pt>
          <cx:pt idx="929">Maxilaku</cx:pt>
          <cx:pt idx="930">Mishi Kobe Niku</cx:pt>
          <cx:pt idx="931">Nord-Ost Matjeshering</cx:pt>
          <cx:pt idx="932">Scottish Longbreads</cx:pt>
          <cx:pt idx="933">Chartreuse verte</cx:pt>
          <cx:pt idx="934">Chef Anton's Cajun Seasoning</cx:pt>
          <cx:pt idx="935">Filo Mix</cx:pt>
          <cx:pt idx="936">Fløtemysost</cx:pt>
          <cx:pt idx="937">Fløtemysost</cx:pt>
          <cx:pt idx="938">Genen Shouyu</cx:pt>
          <cx:pt idx="939">Gumbär Gummibärchen</cx:pt>
          <cx:pt idx="940">Ikura</cx:pt>
          <cx:pt idx="941">Inlagd Sill</cx:pt>
          <cx:pt idx="942">Laughing Lumberjack Lager</cx:pt>
          <cx:pt idx="943">Longlife Tofu</cx:pt>
          <cx:pt idx="944">NuNuCa Nuß-Nougat-Creme</cx:pt>
          <cx:pt idx="945">Queso Cabrales</cx:pt>
          <cx:pt idx="946">Ravioli Angelo</cx:pt>
          <cx:pt idx="947">Singaporean Hokkien Fried Mee</cx:pt>
          <cx:pt idx="948">Sir Rodney's Marmalade</cx:pt>
          <cx:pt idx="949">Sir Rodney's Scones</cx:pt>
          <cx:pt idx="950">Spegesild</cx:pt>
          <cx:pt idx="951">Aniseed Syrup</cx:pt>
          <cx:pt idx="952">Boston Crab Meat</cx:pt>
          <cx:pt idx="953">Chartreuse verte</cx:pt>
          <cx:pt idx="954">Chef Anton's Gumbo Mix</cx:pt>
          <cx:pt idx="955">Louisiana Hot Spiced Okra</cx:pt>
          <cx:pt idx="956">Mascarpone Fabioli</cx:pt>
          <cx:pt idx="957">Maxilaku</cx:pt>
          <cx:pt idx="958">NuNuCa Nuß-Nougat-Creme</cx:pt>
          <cx:pt idx="959">Pâté chinois</cx:pt>
          <cx:pt idx="960">Raclette Courdavault</cx:pt>
          <cx:pt idx="961">Rhönbräu Klosterbier</cx:pt>
          <cx:pt idx="962">Scottish Longbreads</cx:pt>
          <cx:pt idx="963">Gorgonzola Telino</cx:pt>
          <cx:pt idx="964">Laughing Lumberjack Lager</cx:pt>
          <cx:pt idx="965">Mishi Kobe Niku</cx:pt>
          <cx:pt idx="966">Nord-Ost Matjeshering</cx:pt>
          <cx:pt idx="967">Pavlova</cx:pt>
          <cx:pt idx="968">Perth Pasties</cx:pt>
          <cx:pt idx="969">Röd Kaviar</cx:pt>
          <cx:pt idx="970">Rössle Sauerkraut</cx:pt>
          <cx:pt idx="971">Scottish Longbreads</cx:pt>
          <cx:pt idx="972">Steeleye Stout</cx:pt>
          <cx:pt idx="973">Tarte au sucre</cx:pt>
          <cx:pt idx="974">Alice Mutton</cx:pt>
          <cx:pt idx="975">Boston Crab Meat</cx:pt>
          <cx:pt idx="976">Camembert Pierrot</cx:pt>
          <cx:pt idx="977">Filo Mix</cx:pt>
          <cx:pt idx="978">Gnocchi di nonna Alice</cx:pt>
          <cx:pt idx="979">Gula Malacca</cx:pt>
          <cx:pt idx="980">Ikura</cx:pt>
          <cx:pt idx="981">Konbu</cx:pt>
          <cx:pt idx="982">Lakkalikööri</cx:pt>
          <cx:pt idx="983">Manjimup Dried Apples</cx:pt>
          <cx:pt idx="984">Manjimup Dried Apples</cx:pt>
          <cx:pt idx="985">Nord-Ost Matjeshering</cx:pt>
          <cx:pt idx="986">Northwoods Cranberry Sauce</cx:pt>
          <cx:pt idx="987">Original Frankfurter grüne Soße</cx:pt>
          <cx:pt idx="988">Pâté chinois</cx:pt>
          <cx:pt idx="989">Queso Manchego La Pastora</cx:pt>
          <cx:pt idx="990">Ravioli Angelo</cx:pt>
          <cx:pt idx="991">Röd Kaviar</cx:pt>
          <cx:pt idx="992">Boston Crab Meat</cx:pt>
          <cx:pt idx="993">Chef Anton's Cajun Seasoning</cx:pt>
          <cx:pt idx="994">Gravad lax</cx:pt>
          <cx:pt idx="995">Ikura</cx:pt>
          <cx:pt idx="996">Konbu</cx:pt>
          <cx:pt idx="997">Louisiana Hot Spiced Okra</cx:pt>
          <cx:pt idx="998">Mascarpone Fabioli</cx:pt>
          <cx:pt idx="999">Sir Rodney's Marmalade</cx:pt>
        </cx:lvl>
      </cx:strDim>
      <cx:numDim type="val">
        <cx:f>solution_10!$D$5:$D$1004</cx:f>
        <cx:lvl ptCount="1000" formatCode="General">
          <cx:pt idx="0">5</cx:pt>
          <cx:pt idx="1">4</cx:pt>
          <cx:pt idx="2">4</cx:pt>
          <cx:pt idx="3">5</cx:pt>
          <cx:pt idx="4">5</cx:pt>
          <cx:pt idx="5">4</cx:pt>
          <cx:pt idx="6">5</cx:pt>
          <cx:pt idx="7">5</cx:pt>
          <cx:pt idx="8">1</cx:pt>
          <cx:pt idx="9">5</cx:pt>
          <cx:pt idx="10">3</cx:pt>
          <cx:pt idx="11">5</cx:pt>
          <cx:pt idx="12">4</cx:pt>
          <cx:pt idx="13">7</cx:pt>
          <cx:pt idx="14">10</cx:pt>
          <cx:pt idx="15">1</cx:pt>
          <cx:pt idx="16">1</cx:pt>
          <cx:pt idx="17">2</cx:pt>
          <cx:pt idx="18">5</cx:pt>
          <cx:pt idx="19">4</cx:pt>
          <cx:pt idx="20">1</cx:pt>
          <cx:pt idx="21">1</cx:pt>
          <cx:pt idx="22">4</cx:pt>
          <cx:pt idx="23">2</cx:pt>
          <cx:pt idx="24">3</cx:pt>
          <cx:pt idx="25">5</cx:pt>
          <cx:pt idx="26">10</cx:pt>
          <cx:pt idx="27">12</cx:pt>
          <cx:pt idx="28">5</cx:pt>
          <cx:pt idx="29">12</cx:pt>
          <cx:pt idx="30">4</cx:pt>
          <cx:pt idx="31">10</cx:pt>
          <cx:pt idx="32">6</cx:pt>
          <cx:pt idx="33">1</cx:pt>
          <cx:pt idx="34">3</cx:pt>
          <cx:pt idx="35">3</cx:pt>
          <cx:pt idx="36">4</cx:pt>
          <cx:pt idx="37">5</cx:pt>
          <cx:pt idx="38">2</cx:pt>
          <cx:pt idx="39">1</cx:pt>
          <cx:pt idx="40">3</cx:pt>
          <cx:pt idx="41">3</cx:pt>
          <cx:pt idx="42">7</cx:pt>
          <cx:pt idx="43">8</cx:pt>
          <cx:pt idx="44">5</cx:pt>
          <cx:pt idx="45">10</cx:pt>
          <cx:pt idx="46">11</cx:pt>
          <cx:pt idx="47">5</cx:pt>
          <cx:pt idx="48">12</cx:pt>
          <cx:pt idx="49">6</cx:pt>
          <cx:pt idx="50">5</cx:pt>
          <cx:pt idx="51">8</cx:pt>
          <cx:pt idx="52">2</cx:pt>
          <cx:pt idx="53">11</cx:pt>
          <cx:pt idx="54">12</cx:pt>
          <cx:pt idx="55">1</cx:pt>
          <cx:pt idx="56">5</cx:pt>
          <cx:pt idx="57">11</cx:pt>
          <cx:pt idx="58">2</cx:pt>
          <cx:pt idx="59">3</cx:pt>
          <cx:pt idx="60">3</cx:pt>
          <cx:pt idx="61">3</cx:pt>
          <cx:pt idx="62">5</cx:pt>
          <cx:pt idx="63">1</cx:pt>
          <cx:pt idx="64">4</cx:pt>
          <cx:pt idx="65">5</cx:pt>
          <cx:pt idx="66">11</cx:pt>
          <cx:pt idx="67">11</cx:pt>
          <cx:pt idx="68">1</cx:pt>
          <cx:pt idx="69">12</cx:pt>
          <cx:pt idx="70">5</cx:pt>
          <cx:pt idx="71">3</cx:pt>
          <cx:pt idx="72">3</cx:pt>
          <cx:pt idx="73">8</cx:pt>
          <cx:pt idx="74">3</cx:pt>
          <cx:pt idx="75">2</cx:pt>
          <cx:pt idx="76">5</cx:pt>
          <cx:pt idx="77">10</cx:pt>
          <cx:pt idx="78">5</cx:pt>
          <cx:pt idx="79">12</cx:pt>
          <cx:pt idx="80">2</cx:pt>
          <cx:pt idx="81">9</cx:pt>
          <cx:pt idx="82">3</cx:pt>
          <cx:pt idx="83">5</cx:pt>
          <cx:pt idx="84">4</cx:pt>
          <cx:pt idx="85">4</cx:pt>
          <cx:pt idx="86">8</cx:pt>
          <cx:pt idx="87">9</cx:pt>
          <cx:pt idx="88">3</cx:pt>
          <cx:pt idx="89">9</cx:pt>
          <cx:pt idx="90">6</cx:pt>
          <cx:pt idx="91">5</cx:pt>
          <cx:pt idx="92">3</cx:pt>
          <cx:pt idx="93">7</cx:pt>
          <cx:pt idx="94">7</cx:pt>
          <cx:pt idx="95">1</cx:pt>
          <cx:pt idx="96">3</cx:pt>
          <cx:pt idx="97">10</cx:pt>
          <cx:pt idx="98">8</cx:pt>
          <cx:pt idx="99">6</cx:pt>
          <cx:pt idx="100">8</cx:pt>
          <cx:pt idx="101">3</cx:pt>
          <cx:pt idx="102">12</cx:pt>
          <cx:pt idx="103">2</cx:pt>
          <cx:pt idx="104">5</cx:pt>
          <cx:pt idx="105">11</cx:pt>
          <cx:pt idx="106">12</cx:pt>
          <cx:pt idx="107">9</cx:pt>
          <cx:pt idx="108">5</cx:pt>
          <cx:pt idx="109">2</cx:pt>
          <cx:pt idx="110">10</cx:pt>
          <cx:pt idx="111">3</cx:pt>
          <cx:pt idx="112">1</cx:pt>
          <cx:pt idx="113">9</cx:pt>
          <cx:pt idx="114">4</cx:pt>
          <cx:pt idx="115">8</cx:pt>
          <cx:pt idx="116">2</cx:pt>
          <cx:pt idx="117">8</cx:pt>
          <cx:pt idx="118">7</cx:pt>
          <cx:pt idx="119">10</cx:pt>
          <cx:pt idx="120">6</cx:pt>
          <cx:pt idx="121">12</cx:pt>
          <cx:pt idx="122">2</cx:pt>
          <cx:pt idx="123">2</cx:pt>
          <cx:pt idx="124">3</cx:pt>
          <cx:pt idx="125">10</cx:pt>
          <cx:pt idx="126">2</cx:pt>
          <cx:pt idx="127">11</cx:pt>
          <cx:pt idx="128">5</cx:pt>
          <cx:pt idx="129">5</cx:pt>
          <cx:pt idx="130">4</cx:pt>
          <cx:pt idx="131">2</cx:pt>
          <cx:pt idx="132">3</cx:pt>
          <cx:pt idx="133">1</cx:pt>
          <cx:pt idx="134">1</cx:pt>
          <cx:pt idx="135">8</cx:pt>
          <cx:pt idx="136">11</cx:pt>
          <cx:pt idx="137">8</cx:pt>
          <cx:pt idx="138">6</cx:pt>
          <cx:pt idx="139">5</cx:pt>
          <cx:pt idx="140">8</cx:pt>
          <cx:pt idx="141">3</cx:pt>
          <cx:pt idx="142">1</cx:pt>
          <cx:pt idx="143">1</cx:pt>
          <cx:pt idx="144">8</cx:pt>
          <cx:pt idx="145">11</cx:pt>
          <cx:pt idx="146">2</cx:pt>
          <cx:pt idx="147">1</cx:pt>
          <cx:pt idx="148">6</cx:pt>
          <cx:pt idx="149">12</cx:pt>
          <cx:pt idx="150">3</cx:pt>
          <cx:pt idx="151">9</cx:pt>
          <cx:pt idx="152">3</cx:pt>
          <cx:pt idx="153">1</cx:pt>
          <cx:pt idx="154">4</cx:pt>
          <cx:pt idx="155">5</cx:pt>
          <cx:pt idx="156">12</cx:pt>
          <cx:pt idx="157">9</cx:pt>
          <cx:pt idx="158">8</cx:pt>
          <cx:pt idx="159">3</cx:pt>
          <cx:pt idx="160">4</cx:pt>
          <cx:pt idx="161">11</cx:pt>
          <cx:pt idx="162">2</cx:pt>
          <cx:pt idx="163">10</cx:pt>
          <cx:pt idx="164">5</cx:pt>
          <cx:pt idx="165">5</cx:pt>
          <cx:pt idx="166">8</cx:pt>
          <cx:pt idx="167">12</cx:pt>
          <cx:pt idx="168">9</cx:pt>
          <cx:pt idx="169">8</cx:pt>
          <cx:pt idx="170">2</cx:pt>
          <cx:pt idx="171">2</cx:pt>
          <cx:pt idx="172">4</cx:pt>
          <cx:pt idx="173">8</cx:pt>
          <cx:pt idx="174">9</cx:pt>
          <cx:pt idx="175">2</cx:pt>
          <cx:pt idx="176">2</cx:pt>
          <cx:pt idx="177">11</cx:pt>
          <cx:pt idx="178">11</cx:pt>
          <cx:pt idx="179">1</cx:pt>
          <cx:pt idx="180">5</cx:pt>
          <cx:pt idx="181">4</cx:pt>
          <cx:pt idx="182">6</cx:pt>
          <cx:pt idx="183">11</cx:pt>
          <cx:pt idx="184">3</cx:pt>
          <cx:pt idx="185">1</cx:pt>
          <cx:pt idx="186">1</cx:pt>
          <cx:pt idx="187">4</cx:pt>
          <cx:pt idx="188">10</cx:pt>
          <cx:pt idx="189">3</cx:pt>
          <cx:pt idx="190">11</cx:pt>
          <cx:pt idx="191">2</cx:pt>
          <cx:pt idx="192">2</cx:pt>
          <cx:pt idx="193">11</cx:pt>
          <cx:pt idx="194">11</cx:pt>
          <cx:pt idx="195">9</cx:pt>
          <cx:pt idx="196">1</cx:pt>
          <cx:pt idx="197">10</cx:pt>
          <cx:pt idx="198">4</cx:pt>
          <cx:pt idx="199">8</cx:pt>
          <cx:pt idx="200">5</cx:pt>
          <cx:pt idx="201">4</cx:pt>
          <cx:pt idx="202">12</cx:pt>
          <cx:pt idx="203">1</cx:pt>
          <cx:pt idx="204">5</cx:pt>
          <cx:pt idx="205">5</cx:pt>
          <cx:pt idx="206">10</cx:pt>
          <cx:pt idx="207">11</cx:pt>
          <cx:pt idx="208">12</cx:pt>
          <cx:pt idx="209">8</cx:pt>
          <cx:pt idx="210">4</cx:pt>
          <cx:pt idx="211">1</cx:pt>
          <cx:pt idx="212">5</cx:pt>
          <cx:pt idx="213">5</cx:pt>
          <cx:pt idx="214">2</cx:pt>
          <cx:pt idx="215">12</cx:pt>
          <cx:pt idx="216">4</cx:pt>
          <cx:pt idx="217">9</cx:pt>
          <cx:pt idx="218">11</cx:pt>
          <cx:pt idx="219">3</cx:pt>
          <cx:pt idx="220">3</cx:pt>
          <cx:pt idx="221">1</cx:pt>
          <cx:pt idx="222">8</cx:pt>
          <cx:pt idx="223">11</cx:pt>
          <cx:pt idx="224">7</cx:pt>
          <cx:pt idx="225">4</cx:pt>
          <cx:pt idx="226">3</cx:pt>
          <cx:pt idx="227">5</cx:pt>
          <cx:pt idx="228">2</cx:pt>
          <cx:pt idx="229">9</cx:pt>
          <cx:pt idx="230">4</cx:pt>
          <cx:pt idx="231">3</cx:pt>
          <cx:pt idx="232">3</cx:pt>
          <cx:pt idx="233">2</cx:pt>
          <cx:pt idx="234">6</cx:pt>
          <cx:pt idx="235">2</cx:pt>
          <cx:pt idx="236">5</cx:pt>
          <cx:pt idx="237">1</cx:pt>
          <cx:pt idx="238">2</cx:pt>
          <cx:pt idx="239">4</cx:pt>
          <cx:pt idx="240">3</cx:pt>
          <cx:pt idx="241">9</cx:pt>
          <cx:pt idx="242">3</cx:pt>
          <cx:pt idx="243">6</cx:pt>
          <cx:pt idx="244">9</cx:pt>
          <cx:pt idx="245">2</cx:pt>
          <cx:pt idx="246">4</cx:pt>
          <cx:pt idx="247">11</cx:pt>
          <cx:pt idx="248">2</cx:pt>
          <cx:pt idx="249">4</cx:pt>
          <cx:pt idx="250">1</cx:pt>
          <cx:pt idx="251">2</cx:pt>
          <cx:pt idx="252">11</cx:pt>
          <cx:pt idx="253">5</cx:pt>
          <cx:pt idx="254">3</cx:pt>
          <cx:pt idx="255">4</cx:pt>
          <cx:pt idx="256">2</cx:pt>
          <cx:pt idx="257">8</cx:pt>
          <cx:pt idx="258">12</cx:pt>
          <cx:pt idx="259">12</cx:pt>
          <cx:pt idx="260">1</cx:pt>
          <cx:pt idx="261">1</cx:pt>
          <cx:pt idx="262">11</cx:pt>
          <cx:pt idx="263">4</cx:pt>
          <cx:pt idx="264">6</cx:pt>
          <cx:pt idx="265">2</cx:pt>
          <cx:pt idx="266">12</cx:pt>
          <cx:pt idx="267">2</cx:pt>
          <cx:pt idx="268">12</cx:pt>
          <cx:pt idx="269">1</cx:pt>
          <cx:pt idx="270">11</cx:pt>
          <cx:pt idx="271">11</cx:pt>
          <cx:pt idx="272">3</cx:pt>
          <cx:pt idx="273">10</cx:pt>
          <cx:pt idx="274">8</cx:pt>
          <cx:pt idx="275">3</cx:pt>
          <cx:pt idx="276">11</cx:pt>
          <cx:pt idx="277">10</cx:pt>
          <cx:pt idx="278">12</cx:pt>
          <cx:pt idx="279">6</cx:pt>
          <cx:pt idx="280">11</cx:pt>
          <cx:pt idx="281">5</cx:pt>
          <cx:pt idx="282">3</cx:pt>
          <cx:pt idx="283">2</cx:pt>
          <cx:pt idx="284">3</cx:pt>
          <cx:pt idx="285">5</cx:pt>
          <cx:pt idx="286">9</cx:pt>
          <cx:pt idx="287">11</cx:pt>
          <cx:pt idx="288">11</cx:pt>
          <cx:pt idx="289">6</cx:pt>
          <cx:pt idx="290">2</cx:pt>
          <cx:pt idx="291">3</cx:pt>
          <cx:pt idx="292">10</cx:pt>
          <cx:pt idx="293">10</cx:pt>
          <cx:pt idx="294">4</cx:pt>
          <cx:pt idx="295">6</cx:pt>
          <cx:pt idx="296">6</cx:pt>
          <cx:pt idx="297">7</cx:pt>
          <cx:pt idx="298">8</cx:pt>
          <cx:pt idx="299">5</cx:pt>
          <cx:pt idx="300">6</cx:pt>
          <cx:pt idx="301">4</cx:pt>
          <cx:pt idx="302">7</cx:pt>
          <cx:pt idx="303">11</cx:pt>
          <cx:pt idx="304">1</cx:pt>
          <cx:pt idx="305">10</cx:pt>
          <cx:pt idx="306">2</cx:pt>
          <cx:pt idx="307">6</cx:pt>
          <cx:pt idx="308">2</cx:pt>
          <cx:pt idx="309">4</cx:pt>
          <cx:pt idx="310">7</cx:pt>
          <cx:pt idx="311">5</cx:pt>
          <cx:pt idx="312">9</cx:pt>
          <cx:pt idx="313">8</cx:pt>
          <cx:pt idx="314">2</cx:pt>
          <cx:pt idx="315">2</cx:pt>
          <cx:pt idx="316">8</cx:pt>
          <cx:pt idx="317">10</cx:pt>
          <cx:pt idx="318">5</cx:pt>
          <cx:pt idx="319">10</cx:pt>
          <cx:pt idx="320">4</cx:pt>
          <cx:pt idx="321">3</cx:pt>
          <cx:pt idx="322">3</cx:pt>
          <cx:pt idx="323">2</cx:pt>
          <cx:pt idx="324">6</cx:pt>
          <cx:pt idx="325">11</cx:pt>
          <cx:pt idx="326">12</cx:pt>
          <cx:pt idx="327">1</cx:pt>
          <cx:pt idx="328">12</cx:pt>
          <cx:pt idx="329">1</cx:pt>
          <cx:pt idx="330">5</cx:pt>
          <cx:pt idx="331">10</cx:pt>
          <cx:pt idx="332">3</cx:pt>
          <cx:pt idx="333">11</cx:pt>
          <cx:pt idx="334">5</cx:pt>
          <cx:pt idx="335">2</cx:pt>
          <cx:pt idx="336">11</cx:pt>
          <cx:pt idx="337">7</cx:pt>
          <cx:pt idx="338">4</cx:pt>
          <cx:pt idx="339">12</cx:pt>
          <cx:pt idx="340">11</cx:pt>
          <cx:pt idx="341">10</cx:pt>
          <cx:pt idx="342">11</cx:pt>
          <cx:pt idx="343">3</cx:pt>
          <cx:pt idx="344">8</cx:pt>
          <cx:pt idx="345">4</cx:pt>
          <cx:pt idx="346">3</cx:pt>
          <cx:pt idx="347">4</cx:pt>
          <cx:pt idx="348">10</cx:pt>
          <cx:pt idx="349">4</cx:pt>
          <cx:pt idx="350">3</cx:pt>
          <cx:pt idx="351">8</cx:pt>
          <cx:pt idx="352">10</cx:pt>
          <cx:pt idx="353">8</cx:pt>
          <cx:pt idx="354">1</cx:pt>
          <cx:pt idx="355">11</cx:pt>
          <cx:pt idx="356">5</cx:pt>
          <cx:pt idx="357">5</cx:pt>
          <cx:pt idx="358">8</cx:pt>
          <cx:pt idx="359">10</cx:pt>
          <cx:pt idx="360">4</cx:pt>
          <cx:pt idx="361">6</cx:pt>
          <cx:pt idx="362">12</cx:pt>
          <cx:pt idx="363">12</cx:pt>
          <cx:pt idx="364">3</cx:pt>
          <cx:pt idx="365">12</cx:pt>
          <cx:pt idx="366">10</cx:pt>
          <cx:pt idx="367">10</cx:pt>
          <cx:pt idx="368">11</cx:pt>
          <cx:pt idx="369">11</cx:pt>
          <cx:pt idx="370">2</cx:pt>
          <cx:pt idx="371">6</cx:pt>
          <cx:pt idx="372">2</cx:pt>
          <cx:pt idx="373">4</cx:pt>
          <cx:pt idx="374">9</cx:pt>
          <cx:pt idx="375">9</cx:pt>
          <cx:pt idx="376">5</cx:pt>
          <cx:pt idx="377">2</cx:pt>
          <cx:pt idx="378">8</cx:pt>
          <cx:pt idx="379">7</cx:pt>
          <cx:pt idx="380">8</cx:pt>
          <cx:pt idx="381">7</cx:pt>
          <cx:pt idx="382">7</cx:pt>
          <cx:pt idx="383">12</cx:pt>
          <cx:pt idx="384">8</cx:pt>
          <cx:pt idx="385">11</cx:pt>
          <cx:pt idx="386">3</cx:pt>
          <cx:pt idx="387">11</cx:pt>
          <cx:pt idx="388">4</cx:pt>
          <cx:pt idx="389">12</cx:pt>
          <cx:pt idx="390">3</cx:pt>
          <cx:pt idx="391">9</cx:pt>
          <cx:pt idx="392">11</cx:pt>
          <cx:pt idx="393">2</cx:pt>
          <cx:pt idx="394">2</cx:pt>
          <cx:pt idx="395">11</cx:pt>
          <cx:pt idx="396">9</cx:pt>
          <cx:pt idx="397">2</cx:pt>
          <cx:pt idx="398">8</cx:pt>
          <cx:pt idx="399">10</cx:pt>
          <cx:pt idx="400">8</cx:pt>
          <cx:pt idx="401">8</cx:pt>
          <cx:pt idx="402">5</cx:pt>
          <cx:pt idx="403">9</cx:pt>
          <cx:pt idx="404">6</cx:pt>
          <cx:pt idx="405">10</cx:pt>
          <cx:pt idx="406">1</cx:pt>
          <cx:pt idx="407">5</cx:pt>
          <cx:pt idx="408">9</cx:pt>
          <cx:pt idx="409">1</cx:pt>
          <cx:pt idx="410">2</cx:pt>
          <cx:pt idx="411">2</cx:pt>
          <cx:pt idx="412">6</cx:pt>
          <cx:pt idx="413">6</cx:pt>
          <cx:pt idx="414">9</cx:pt>
          <cx:pt idx="415">11</cx:pt>
          <cx:pt idx="416">4</cx:pt>
          <cx:pt idx="417">11</cx:pt>
          <cx:pt idx="418">10</cx:pt>
          <cx:pt idx="419">10</cx:pt>
          <cx:pt idx="420">8</cx:pt>
          <cx:pt idx="421">1</cx:pt>
          <cx:pt idx="422">1</cx:pt>
          <cx:pt idx="423">10</cx:pt>
          <cx:pt idx="424">12</cx:pt>
          <cx:pt idx="425">11</cx:pt>
          <cx:pt idx="426">3</cx:pt>
          <cx:pt idx="427">9</cx:pt>
          <cx:pt idx="428">10</cx:pt>
          <cx:pt idx="429">11</cx:pt>
          <cx:pt idx="430">11</cx:pt>
          <cx:pt idx="431">10</cx:pt>
          <cx:pt idx="432">3</cx:pt>
          <cx:pt idx="433">11</cx:pt>
          <cx:pt idx="434">7</cx:pt>
          <cx:pt idx="435">1</cx:pt>
          <cx:pt idx="436">2</cx:pt>
          <cx:pt idx="437">8</cx:pt>
          <cx:pt idx="438">1</cx:pt>
          <cx:pt idx="439">1</cx:pt>
          <cx:pt idx="440">5</cx:pt>
          <cx:pt idx="441">8</cx:pt>
          <cx:pt idx="442">9</cx:pt>
          <cx:pt idx="443">5</cx:pt>
          <cx:pt idx="444">11</cx:pt>
          <cx:pt idx="445">1</cx:pt>
          <cx:pt idx="446">10</cx:pt>
          <cx:pt idx="447">3</cx:pt>
          <cx:pt idx="448">5</cx:pt>
          <cx:pt idx="449">10</cx:pt>
          <cx:pt idx="450">5</cx:pt>
          <cx:pt idx="451">5</cx:pt>
          <cx:pt idx="452">9</cx:pt>
          <cx:pt idx="453">11</cx:pt>
          <cx:pt idx="454">3</cx:pt>
          <cx:pt idx="455">12</cx:pt>
          <cx:pt idx="456">10</cx:pt>
          <cx:pt idx="457">6</cx:pt>
          <cx:pt idx="458">11</cx:pt>
          <cx:pt idx="459">6</cx:pt>
          <cx:pt idx="460">4</cx:pt>
          <cx:pt idx="461">9</cx:pt>
          <cx:pt idx="462">12</cx:pt>
          <cx:pt idx="463">9</cx:pt>
          <cx:pt idx="464">2</cx:pt>
          <cx:pt idx="465">5</cx:pt>
          <cx:pt idx="466">6</cx:pt>
          <cx:pt idx="467">6</cx:pt>
          <cx:pt idx="468">2</cx:pt>
          <cx:pt idx="469">12</cx:pt>
          <cx:pt idx="470">9</cx:pt>
          <cx:pt idx="471">3</cx:pt>
          <cx:pt idx="472">4</cx:pt>
          <cx:pt idx="473">4</cx:pt>
          <cx:pt idx="474">3</cx:pt>
          <cx:pt idx="475">6</cx:pt>
          <cx:pt idx="476">8</cx:pt>
          <cx:pt idx="477">2</cx:pt>
          <cx:pt idx="478">9</cx:pt>
          <cx:pt idx="479">1</cx:pt>
          <cx:pt idx="480">9</cx:pt>
          <cx:pt idx="481">8</cx:pt>
          <cx:pt idx="482">11</cx:pt>
          <cx:pt idx="483">4</cx:pt>
          <cx:pt idx="484">12</cx:pt>
          <cx:pt idx="485">6</cx:pt>
          <cx:pt idx="486">9</cx:pt>
          <cx:pt idx="487">9</cx:pt>
          <cx:pt idx="488">1</cx:pt>
          <cx:pt idx="489">2</cx:pt>
          <cx:pt idx="490">9</cx:pt>
          <cx:pt idx="491">4</cx:pt>
          <cx:pt idx="492">4</cx:pt>
          <cx:pt idx="493">3</cx:pt>
          <cx:pt idx="494">2</cx:pt>
          <cx:pt idx="495">12</cx:pt>
          <cx:pt idx="496">3</cx:pt>
          <cx:pt idx="497">7</cx:pt>
          <cx:pt idx="498">7</cx:pt>
          <cx:pt idx="499">2</cx:pt>
          <cx:pt idx="500">6</cx:pt>
          <cx:pt idx="501">7</cx:pt>
          <cx:pt idx="502">3</cx:pt>
          <cx:pt idx="503">2</cx:pt>
          <cx:pt idx="504">9</cx:pt>
          <cx:pt idx="505">5</cx:pt>
          <cx:pt idx="506">1</cx:pt>
          <cx:pt idx="507">9</cx:pt>
          <cx:pt idx="508">6</cx:pt>
          <cx:pt idx="509">9</cx:pt>
          <cx:pt idx="510">6</cx:pt>
          <cx:pt idx="511">1</cx:pt>
          <cx:pt idx="512">5</cx:pt>
          <cx:pt idx="513">12</cx:pt>
          <cx:pt idx="514">11</cx:pt>
          <cx:pt idx="515">4</cx:pt>
          <cx:pt idx="516">10</cx:pt>
          <cx:pt idx="517">7</cx:pt>
          <cx:pt idx="518">4</cx:pt>
          <cx:pt idx="519">8</cx:pt>
          <cx:pt idx="520">9</cx:pt>
          <cx:pt idx="521">10</cx:pt>
          <cx:pt idx="522">9</cx:pt>
          <cx:pt idx="523">5</cx:pt>
          <cx:pt idx="524">4</cx:pt>
          <cx:pt idx="525">9</cx:pt>
          <cx:pt idx="526">4</cx:pt>
          <cx:pt idx="527">1</cx:pt>
          <cx:pt idx="528">4</cx:pt>
          <cx:pt idx="529">3</cx:pt>
          <cx:pt idx="530">2</cx:pt>
          <cx:pt idx="531">4</cx:pt>
          <cx:pt idx="532">10</cx:pt>
          <cx:pt idx="533">11</cx:pt>
          <cx:pt idx="534">8</cx:pt>
          <cx:pt idx="535">4</cx:pt>
          <cx:pt idx="536">6</cx:pt>
          <cx:pt idx="537">4</cx:pt>
          <cx:pt idx="538">10</cx:pt>
          <cx:pt idx="539">12</cx:pt>
          <cx:pt idx="540">1</cx:pt>
          <cx:pt idx="541">4</cx:pt>
          <cx:pt idx="542">12</cx:pt>
          <cx:pt idx="543">9</cx:pt>
          <cx:pt idx="544">1</cx:pt>
          <cx:pt idx="545">1</cx:pt>
          <cx:pt idx="546">3</cx:pt>
          <cx:pt idx="547">9</cx:pt>
          <cx:pt idx="548">5</cx:pt>
          <cx:pt idx="549">3</cx:pt>
          <cx:pt idx="550">3</cx:pt>
          <cx:pt idx="551">10</cx:pt>
          <cx:pt idx="552">12</cx:pt>
          <cx:pt idx="553">7</cx:pt>
          <cx:pt idx="554">10</cx:pt>
          <cx:pt idx="555">12</cx:pt>
          <cx:pt idx="556">10</cx:pt>
          <cx:pt idx="557">9</cx:pt>
          <cx:pt idx="558">1</cx:pt>
          <cx:pt idx="559">3</cx:pt>
          <cx:pt idx="560">5</cx:pt>
          <cx:pt idx="561">4</cx:pt>
          <cx:pt idx="562">11</cx:pt>
          <cx:pt idx="563">6</cx:pt>
          <cx:pt idx="564">8</cx:pt>
          <cx:pt idx="565">10</cx:pt>
          <cx:pt idx="566">2</cx:pt>
          <cx:pt idx="567">4</cx:pt>
          <cx:pt idx="568">6</cx:pt>
          <cx:pt idx="569">5</cx:pt>
          <cx:pt idx="570">8</cx:pt>
          <cx:pt idx="571">4</cx:pt>
          <cx:pt idx="572">4</cx:pt>
          <cx:pt idx="573">12</cx:pt>
          <cx:pt idx="574">8</cx:pt>
          <cx:pt idx="575">6</cx:pt>
          <cx:pt idx="576">2</cx:pt>
          <cx:pt idx="577">4</cx:pt>
          <cx:pt idx="578">11</cx:pt>
          <cx:pt idx="579">9</cx:pt>
          <cx:pt idx="580">11</cx:pt>
          <cx:pt idx="581">1</cx:pt>
          <cx:pt idx="582">8</cx:pt>
          <cx:pt idx="583">8</cx:pt>
          <cx:pt idx="584">4</cx:pt>
          <cx:pt idx="585">2</cx:pt>
          <cx:pt idx="586">11</cx:pt>
          <cx:pt idx="587">8</cx:pt>
          <cx:pt idx="588">1</cx:pt>
          <cx:pt idx="589">11</cx:pt>
          <cx:pt idx="590">6</cx:pt>
          <cx:pt idx="591">3</cx:pt>
          <cx:pt idx="592">4</cx:pt>
          <cx:pt idx="593">3</cx:pt>
          <cx:pt idx="594">7</cx:pt>
          <cx:pt idx="595">12</cx:pt>
          <cx:pt idx="596">12</cx:pt>
          <cx:pt idx="597">11</cx:pt>
          <cx:pt idx="598">4</cx:pt>
          <cx:pt idx="599">12</cx:pt>
          <cx:pt idx="600">5</cx:pt>
          <cx:pt idx="601">12</cx:pt>
          <cx:pt idx="602">8</cx:pt>
          <cx:pt idx="603">1</cx:pt>
          <cx:pt idx="604">3</cx:pt>
          <cx:pt idx="605">10</cx:pt>
          <cx:pt idx="606">12</cx:pt>
          <cx:pt idx="607">1</cx:pt>
          <cx:pt idx="608">11</cx:pt>
          <cx:pt idx="609">9</cx:pt>
          <cx:pt idx="610">5</cx:pt>
          <cx:pt idx="611">10</cx:pt>
          <cx:pt idx="612">5</cx:pt>
          <cx:pt idx="613">1</cx:pt>
          <cx:pt idx="614">12</cx:pt>
          <cx:pt idx="615">5</cx:pt>
          <cx:pt idx="616">5</cx:pt>
          <cx:pt idx="617">8</cx:pt>
          <cx:pt idx="618">5</cx:pt>
          <cx:pt idx="619">5</cx:pt>
          <cx:pt idx="620">8</cx:pt>
          <cx:pt idx="621">7</cx:pt>
          <cx:pt idx="622">2</cx:pt>
          <cx:pt idx="623">10</cx:pt>
          <cx:pt idx="624">5</cx:pt>
          <cx:pt idx="625">5</cx:pt>
          <cx:pt idx="626">3</cx:pt>
          <cx:pt idx="627">8</cx:pt>
          <cx:pt idx="628">2</cx:pt>
          <cx:pt idx="629">9</cx:pt>
          <cx:pt idx="630">12</cx:pt>
          <cx:pt idx="631">8</cx:pt>
          <cx:pt idx="632">3</cx:pt>
          <cx:pt idx="633">7</cx:pt>
          <cx:pt idx="634">11</cx:pt>
          <cx:pt idx="635">10</cx:pt>
          <cx:pt idx="636">1</cx:pt>
          <cx:pt idx="637">5</cx:pt>
          <cx:pt idx="638">4</cx:pt>
          <cx:pt idx="639">6</cx:pt>
          <cx:pt idx="640">5</cx:pt>
          <cx:pt idx="641">6</cx:pt>
          <cx:pt idx="642">6</cx:pt>
          <cx:pt idx="643">4</cx:pt>
          <cx:pt idx="644">4</cx:pt>
          <cx:pt idx="645">1</cx:pt>
          <cx:pt idx="646">4</cx:pt>
          <cx:pt idx="647">10</cx:pt>
          <cx:pt idx="648">1</cx:pt>
          <cx:pt idx="649">9</cx:pt>
          <cx:pt idx="650">10</cx:pt>
          <cx:pt idx="651">9</cx:pt>
          <cx:pt idx="652">6</cx:pt>
          <cx:pt idx="653">3</cx:pt>
          <cx:pt idx="654">4</cx:pt>
          <cx:pt idx="655">4</cx:pt>
          <cx:pt idx="656">2</cx:pt>
          <cx:pt idx="657">2</cx:pt>
          <cx:pt idx="658">6</cx:pt>
          <cx:pt idx="659">1</cx:pt>
          <cx:pt idx="660">4</cx:pt>
          <cx:pt idx="661">7</cx:pt>
          <cx:pt idx="662">9</cx:pt>
          <cx:pt idx="663">5</cx:pt>
          <cx:pt idx="664">3</cx:pt>
          <cx:pt idx="665">8</cx:pt>
          <cx:pt idx="666">11</cx:pt>
          <cx:pt idx="667">11</cx:pt>
          <cx:pt idx="668">2</cx:pt>
          <cx:pt idx="669">5</cx:pt>
          <cx:pt idx="670">9</cx:pt>
          <cx:pt idx="671">5</cx:pt>
          <cx:pt idx="672">3</cx:pt>
          <cx:pt idx="673">8</cx:pt>
          <cx:pt idx="674">10</cx:pt>
          <cx:pt idx="675">6</cx:pt>
          <cx:pt idx="676">3</cx:pt>
          <cx:pt idx="677">12</cx:pt>
          <cx:pt idx="678">4</cx:pt>
          <cx:pt idx="679">12</cx:pt>
          <cx:pt idx="680">1</cx:pt>
          <cx:pt idx="681">10</cx:pt>
          <cx:pt idx="682">1</cx:pt>
          <cx:pt idx="683">4</cx:pt>
          <cx:pt idx="684">10</cx:pt>
          <cx:pt idx="685">8</cx:pt>
          <cx:pt idx="686">9</cx:pt>
          <cx:pt idx="687">4</cx:pt>
          <cx:pt idx="688">11</cx:pt>
          <cx:pt idx="689">6</cx:pt>
          <cx:pt idx="690">1</cx:pt>
          <cx:pt idx="691">2</cx:pt>
          <cx:pt idx="692">9</cx:pt>
          <cx:pt idx="693">3</cx:pt>
          <cx:pt idx="694">9</cx:pt>
          <cx:pt idx="695">2</cx:pt>
          <cx:pt idx="696">9</cx:pt>
          <cx:pt idx="697">12</cx:pt>
          <cx:pt idx="698">8</cx:pt>
          <cx:pt idx="699">5</cx:pt>
          <cx:pt idx="700">6</cx:pt>
          <cx:pt idx="701">3</cx:pt>
          <cx:pt idx="702">6</cx:pt>
          <cx:pt idx="703">9</cx:pt>
          <cx:pt idx="704">3</cx:pt>
          <cx:pt idx="705">10</cx:pt>
          <cx:pt idx="706">4</cx:pt>
          <cx:pt idx="707">12</cx:pt>
          <cx:pt idx="708">3</cx:pt>
          <cx:pt idx="709">3</cx:pt>
          <cx:pt idx="710">9</cx:pt>
          <cx:pt idx="711">6</cx:pt>
          <cx:pt idx="712">1</cx:pt>
          <cx:pt idx="713">5</cx:pt>
          <cx:pt idx="714">2</cx:pt>
          <cx:pt idx="715">5</cx:pt>
          <cx:pt idx="716">1</cx:pt>
          <cx:pt idx="717">2</cx:pt>
          <cx:pt idx="718">12</cx:pt>
          <cx:pt idx="719">2</cx:pt>
          <cx:pt idx="720">2</cx:pt>
          <cx:pt idx="721">10</cx:pt>
          <cx:pt idx="722">5</cx:pt>
          <cx:pt idx="723">7</cx:pt>
          <cx:pt idx="724">2</cx:pt>
          <cx:pt idx="725">2</cx:pt>
          <cx:pt idx="726">5</cx:pt>
          <cx:pt idx="727">9</cx:pt>
          <cx:pt idx="728">2</cx:pt>
          <cx:pt idx="729">8</cx:pt>
          <cx:pt idx="730">3</cx:pt>
          <cx:pt idx="731">12</cx:pt>
          <cx:pt idx="732">2</cx:pt>
          <cx:pt idx="733">2</cx:pt>
          <cx:pt idx="734">4</cx:pt>
          <cx:pt idx="735">9</cx:pt>
          <cx:pt idx="736">9</cx:pt>
          <cx:pt idx="737">5</cx:pt>
          <cx:pt idx="738">9</cx:pt>
          <cx:pt idx="739">3</cx:pt>
          <cx:pt idx="740">4</cx:pt>
          <cx:pt idx="741">11</cx:pt>
          <cx:pt idx="742">3</cx:pt>
          <cx:pt idx="743">9</cx:pt>
          <cx:pt idx="744">12</cx:pt>
          <cx:pt idx="745">1</cx:pt>
          <cx:pt idx="746">8</cx:pt>
          <cx:pt idx="747">7</cx:pt>
          <cx:pt idx="748">4</cx:pt>
          <cx:pt idx="749">5</cx:pt>
          <cx:pt idx="750">7</cx:pt>
          <cx:pt idx="751">4</cx:pt>
          <cx:pt idx="752">6</cx:pt>
          <cx:pt idx="753">9</cx:pt>
          <cx:pt idx="754">4</cx:pt>
          <cx:pt idx="755">6</cx:pt>
          <cx:pt idx="756">3</cx:pt>
          <cx:pt idx="757">1</cx:pt>
          <cx:pt idx="758">1</cx:pt>
          <cx:pt idx="759">2</cx:pt>
          <cx:pt idx="760">7</cx:pt>
          <cx:pt idx="761">12</cx:pt>
          <cx:pt idx="762">12</cx:pt>
          <cx:pt idx="763">12</cx:pt>
          <cx:pt idx="764">4</cx:pt>
          <cx:pt idx="765">6</cx:pt>
          <cx:pt idx="766">4</cx:pt>
          <cx:pt idx="767">5</cx:pt>
          <cx:pt idx="768">12</cx:pt>
          <cx:pt idx="769">2</cx:pt>
          <cx:pt idx="770">12</cx:pt>
          <cx:pt idx="771">1</cx:pt>
          <cx:pt idx="772">5</cx:pt>
          <cx:pt idx="773">4</cx:pt>
          <cx:pt idx="774">5</cx:pt>
          <cx:pt idx="775">11</cx:pt>
          <cx:pt idx="776">2</cx:pt>
          <cx:pt idx="777">1</cx:pt>
          <cx:pt idx="778">1</cx:pt>
          <cx:pt idx="779">4</cx:pt>
          <cx:pt idx="780">12</cx:pt>
          <cx:pt idx="781">9</cx:pt>
          <cx:pt idx="782">3</cx:pt>
          <cx:pt idx="783">5</cx:pt>
          <cx:pt idx="784">5</cx:pt>
          <cx:pt idx="785">8</cx:pt>
          <cx:pt idx="786">10</cx:pt>
          <cx:pt idx="787">1</cx:pt>
          <cx:pt idx="788">5</cx:pt>
          <cx:pt idx="789">9</cx:pt>
          <cx:pt idx="790">5</cx:pt>
          <cx:pt idx="791">8</cx:pt>
          <cx:pt idx="792">2</cx:pt>
          <cx:pt idx="793">2</cx:pt>
          <cx:pt idx="794">9</cx:pt>
          <cx:pt idx="795">9</cx:pt>
          <cx:pt idx="796">5</cx:pt>
          <cx:pt idx="797">1</cx:pt>
          <cx:pt idx="798">8</cx:pt>
          <cx:pt idx="799">8</cx:pt>
          <cx:pt idx="800">11</cx:pt>
          <cx:pt idx="801">3</cx:pt>
          <cx:pt idx="802">3</cx:pt>
          <cx:pt idx="803">12</cx:pt>
          <cx:pt idx="804">1</cx:pt>
          <cx:pt idx="805">3</cx:pt>
          <cx:pt idx="806">9</cx:pt>
          <cx:pt idx="807">6</cx:pt>
          <cx:pt idx="808">5</cx:pt>
          <cx:pt idx="809">11</cx:pt>
          <cx:pt idx="810">9</cx:pt>
          <cx:pt idx="811">1</cx:pt>
          <cx:pt idx="812">8</cx:pt>
          <cx:pt idx="813">8</cx:pt>
          <cx:pt idx="814">8</cx:pt>
          <cx:pt idx="815">2</cx:pt>
          <cx:pt idx="816">6</cx:pt>
          <cx:pt idx="817">1</cx:pt>
          <cx:pt idx="818">6</cx:pt>
          <cx:pt idx="819">8</cx:pt>
          <cx:pt idx="820">12</cx:pt>
          <cx:pt idx="821">11</cx:pt>
          <cx:pt idx="822">10</cx:pt>
          <cx:pt idx="823">8</cx:pt>
          <cx:pt idx="824">12</cx:pt>
          <cx:pt idx="825">9</cx:pt>
          <cx:pt idx="826">2</cx:pt>
          <cx:pt idx="827">10</cx:pt>
          <cx:pt idx="828">9</cx:pt>
          <cx:pt idx="829">11</cx:pt>
          <cx:pt idx="830">5</cx:pt>
          <cx:pt idx="831">10</cx:pt>
          <cx:pt idx="832">4</cx:pt>
          <cx:pt idx="833">4</cx:pt>
          <cx:pt idx="834">5</cx:pt>
          <cx:pt idx="835">11</cx:pt>
          <cx:pt idx="836">3</cx:pt>
          <cx:pt idx="837">11</cx:pt>
          <cx:pt idx="838">8</cx:pt>
          <cx:pt idx="839">8</cx:pt>
          <cx:pt idx="840">4</cx:pt>
          <cx:pt idx="841">12</cx:pt>
          <cx:pt idx="842">12</cx:pt>
          <cx:pt idx="843">9</cx:pt>
          <cx:pt idx="844">7</cx:pt>
          <cx:pt idx="845">8</cx:pt>
          <cx:pt idx="846">10</cx:pt>
          <cx:pt idx="847">8</cx:pt>
          <cx:pt idx="848">1</cx:pt>
          <cx:pt idx="849">12</cx:pt>
          <cx:pt idx="850">8</cx:pt>
          <cx:pt idx="851">11</cx:pt>
          <cx:pt idx="852">7</cx:pt>
          <cx:pt idx="853">8</cx:pt>
          <cx:pt idx="854">4</cx:pt>
          <cx:pt idx="855">5</cx:pt>
          <cx:pt idx="856">7</cx:pt>
          <cx:pt idx="857">7</cx:pt>
          <cx:pt idx="858">2</cx:pt>
          <cx:pt idx="859">5</cx:pt>
          <cx:pt idx="860">7</cx:pt>
          <cx:pt idx="861">9</cx:pt>
          <cx:pt idx="862">1</cx:pt>
          <cx:pt idx="863">1</cx:pt>
          <cx:pt idx="864">10</cx:pt>
          <cx:pt idx="865">5</cx:pt>
          <cx:pt idx="866">12</cx:pt>
          <cx:pt idx="867">10</cx:pt>
          <cx:pt idx="868">3</cx:pt>
          <cx:pt idx="869">5</cx:pt>
          <cx:pt idx="870">7</cx:pt>
          <cx:pt idx="871">12</cx:pt>
          <cx:pt idx="872">10</cx:pt>
          <cx:pt idx="873">9</cx:pt>
          <cx:pt idx="874">6</cx:pt>
          <cx:pt idx="875">2</cx:pt>
          <cx:pt idx="876">10</cx:pt>
          <cx:pt idx="877">9</cx:pt>
          <cx:pt idx="878">5</cx:pt>
          <cx:pt idx="879">6</cx:pt>
          <cx:pt idx="880">7</cx:pt>
          <cx:pt idx="881">10</cx:pt>
          <cx:pt idx="882">4</cx:pt>
          <cx:pt idx="883">9</cx:pt>
          <cx:pt idx="884">3</cx:pt>
          <cx:pt idx="885">1</cx:pt>
          <cx:pt idx="886">6</cx:pt>
          <cx:pt idx="887">1</cx:pt>
          <cx:pt idx="888">3</cx:pt>
          <cx:pt idx="889">2</cx:pt>
          <cx:pt idx="890">10</cx:pt>
          <cx:pt idx="891">8</cx:pt>
          <cx:pt idx="892">11</cx:pt>
          <cx:pt idx="893">4</cx:pt>
          <cx:pt idx="894">11</cx:pt>
          <cx:pt idx="895">1</cx:pt>
          <cx:pt idx="896">1</cx:pt>
          <cx:pt idx="897">10</cx:pt>
          <cx:pt idx="898">6</cx:pt>
          <cx:pt idx="899">12</cx:pt>
          <cx:pt idx="900">5</cx:pt>
          <cx:pt idx="901">6</cx:pt>
          <cx:pt idx="902">2</cx:pt>
          <cx:pt idx="903">11</cx:pt>
          <cx:pt idx="904">4</cx:pt>
          <cx:pt idx="905">1</cx:pt>
          <cx:pt idx="906">4</cx:pt>
          <cx:pt idx="907">2</cx:pt>
          <cx:pt idx="908">6</cx:pt>
          <cx:pt idx="909">10</cx:pt>
          <cx:pt idx="910">3</cx:pt>
          <cx:pt idx="911">6</cx:pt>
          <cx:pt idx="912">1</cx:pt>
          <cx:pt idx="913">6</cx:pt>
          <cx:pt idx="914">6</cx:pt>
          <cx:pt idx="915">2</cx:pt>
          <cx:pt idx="916">11</cx:pt>
          <cx:pt idx="917">11</cx:pt>
          <cx:pt idx="918">8</cx:pt>
          <cx:pt idx="919">9</cx:pt>
          <cx:pt idx="920">5</cx:pt>
          <cx:pt idx="921">11</cx:pt>
          <cx:pt idx="922">2</cx:pt>
          <cx:pt idx="923">8</cx:pt>
          <cx:pt idx="924">1</cx:pt>
          <cx:pt idx="925">10</cx:pt>
          <cx:pt idx="926">8</cx:pt>
          <cx:pt idx="927">11</cx:pt>
          <cx:pt idx="928">3</cx:pt>
          <cx:pt idx="929">6</cx:pt>
          <cx:pt idx="930">11</cx:pt>
          <cx:pt idx="931">9</cx:pt>
          <cx:pt idx="932">12</cx:pt>
          <cx:pt idx="933">8</cx:pt>
          <cx:pt idx="934">4</cx:pt>
          <cx:pt idx="935">9</cx:pt>
          <cx:pt idx="936">10</cx:pt>
          <cx:pt idx="937">12</cx:pt>
          <cx:pt idx="938">11</cx:pt>
          <cx:pt idx="939">4</cx:pt>
          <cx:pt idx="940">7</cx:pt>
          <cx:pt idx="941">2</cx:pt>
          <cx:pt idx="942">9</cx:pt>
          <cx:pt idx="943">12</cx:pt>
          <cx:pt idx="944">3</cx:pt>
          <cx:pt idx="945">12</cx:pt>
          <cx:pt idx="946">6</cx:pt>
          <cx:pt idx="947">9</cx:pt>
          <cx:pt idx="948">2</cx:pt>
          <cx:pt idx="949">12</cx:pt>
          <cx:pt idx="950">4</cx:pt>
          <cx:pt idx="951">6</cx:pt>
          <cx:pt idx="952">12</cx:pt>
          <cx:pt idx="953">11</cx:pt>
          <cx:pt idx="954">11</cx:pt>
          <cx:pt idx="955">10</cx:pt>
          <cx:pt idx="956">11</cx:pt>
          <cx:pt idx="957">1</cx:pt>
          <cx:pt idx="958">11</cx:pt>
          <cx:pt idx="959">10</cx:pt>
          <cx:pt idx="960">4</cx:pt>
          <cx:pt idx="961">6</cx:pt>
          <cx:pt idx="962">12</cx:pt>
          <cx:pt idx="963">3</cx:pt>
          <cx:pt idx="964">1</cx:pt>
          <cx:pt idx="965">2</cx:pt>
          <cx:pt idx="966">11</cx:pt>
          <cx:pt idx="967">5</cx:pt>
          <cx:pt idx="968">3</cx:pt>
          <cx:pt idx="969">7</cx:pt>
          <cx:pt idx="970">3</cx:pt>
          <cx:pt idx="971">9</cx:pt>
          <cx:pt idx="972">5</cx:pt>
          <cx:pt idx="973">5</cx:pt>
          <cx:pt idx="974">2</cx:pt>
          <cx:pt idx="975">2</cx:pt>
          <cx:pt idx="976">6</cx:pt>
          <cx:pt idx="977">6</cx:pt>
          <cx:pt idx="978">8</cx:pt>
          <cx:pt idx="979">4</cx:pt>
          <cx:pt idx="980">6</cx:pt>
          <cx:pt idx="981">2</cx:pt>
          <cx:pt idx="982">6</cx:pt>
          <cx:pt idx="983">9</cx:pt>
          <cx:pt idx="984">3</cx:pt>
          <cx:pt idx="985">10</cx:pt>
          <cx:pt idx="986">6</cx:pt>
          <cx:pt idx="987">12</cx:pt>
          <cx:pt idx="988">6</cx:pt>
          <cx:pt idx="989">6</cx:pt>
          <cx:pt idx="990">9</cx:pt>
          <cx:pt idx="991">6</cx:pt>
          <cx:pt idx="992">1</cx:pt>
          <cx:pt idx="993">6</cx:pt>
          <cx:pt idx="994">8</cx:pt>
          <cx:pt idx="995">6</cx:pt>
          <cx:pt idx="996">4</cx:pt>
          <cx:pt idx="997">6</cx:pt>
          <cx:pt idx="998">6</cx:pt>
          <cx:pt idx="999">6</cx:pt>
        </cx:lvl>
      </cx:numDim>
    </cx:data>
    <cx:data id="1">
      <cx:strDim type="cat">
        <cx:f>solution_10!$B$5:$C$1004</cx:f>
        <cx:lvl ptCount="1000">
          <cx:pt idx="0">1996</cx:pt>
          <cx:pt idx="1">1996</cx:pt>
          <cx:pt idx="2">1996</cx:pt>
          <cx:pt idx="3">1996</cx:pt>
          <cx:pt idx="4">1996</cx:pt>
          <cx:pt idx="5">1996</cx:pt>
          <cx:pt idx="6">1996</cx:pt>
          <cx:pt idx="7">1996</cx:pt>
          <cx:pt idx="8">1996</cx:pt>
          <cx:pt idx="9">1996</cx:pt>
          <cx:pt idx="10">1995</cx:pt>
          <cx:pt idx="11">1996</cx:pt>
          <cx:pt idx="12">1996</cx:pt>
          <cx:pt idx="13">1995</cx:pt>
          <cx:pt idx="14">1995</cx:pt>
          <cx:pt idx="15">1995</cx:pt>
          <cx:pt idx="16">1995</cx:pt>
          <cx:pt idx="17">1996</cx:pt>
          <cx:pt idx="18">1995</cx:pt>
          <cx:pt idx="19">1996</cx:pt>
          <cx:pt idx="20">1996</cx:pt>
          <cx:pt idx="21">1996</cx:pt>
          <cx:pt idx="22">1996</cx:pt>
          <cx:pt idx="23">1996</cx:pt>
          <cx:pt idx="24">1996</cx:pt>
          <cx:pt idx="25">1996</cx:pt>
          <cx:pt idx="26">1995</cx:pt>
          <cx:pt idx="27">1994</cx:pt>
          <cx:pt idx="28">1996</cx:pt>
          <cx:pt idx="29">1994</cx:pt>
          <cx:pt idx="30">1996</cx:pt>
          <cx:pt idx="31">1995</cx:pt>
          <cx:pt idx="32">1995</cx:pt>
          <cx:pt idx="33">1995</cx:pt>
          <cx:pt idx="34">1996</cx:pt>
          <cx:pt idx="35">1996</cx:pt>
          <cx:pt idx="36">1995</cx:pt>
          <cx:pt idx="37">1996</cx:pt>
          <cx:pt idx="38">1996</cx:pt>
          <cx:pt idx="39">1995</cx:pt>
          <cx:pt idx="40">1995</cx:pt>
          <cx:pt idx="41">1996</cx:pt>
          <cx:pt idx="42">1995</cx:pt>
          <cx:pt idx="43">1995</cx:pt>
          <cx:pt idx="44">1996</cx:pt>
          <cx:pt idx="45">1994</cx:pt>
          <cx:pt idx="46">1995</cx:pt>
          <cx:pt idx="47">1995</cx:pt>
          <cx:pt idx="48">1994</cx:pt>
          <cx:pt idx="49">1995</cx:pt>
          <cx:pt idx="50">1995</cx:pt>
          <cx:pt idx="51">1995</cx:pt>
          <cx:pt idx="52">1995</cx:pt>
          <cx:pt idx="53">1995</cx:pt>
          <cx:pt idx="54">1995</cx:pt>
          <cx:pt idx="55">1996</cx:pt>
          <cx:pt idx="56">1996</cx:pt>
          <cx:pt idx="57">1995</cx:pt>
          <cx:pt idx="58">1996</cx:pt>
          <cx:pt idx="59">1996</cx:pt>
          <cx:pt idx="60">1995</cx:pt>
          <cx:pt idx="61">1995</cx:pt>
          <cx:pt idx="62">1996</cx:pt>
          <cx:pt idx="63">1995</cx:pt>
          <cx:pt idx="64">1996</cx:pt>
          <cx:pt idx="65">1995</cx:pt>
          <cx:pt idx="66">1995</cx:pt>
          <cx:pt idx="67">1995</cx:pt>
          <cx:pt idx="68">1996</cx:pt>
          <cx:pt idx="69">1995</cx:pt>
          <cx:pt idx="70">1995</cx:pt>
          <cx:pt idx="71">1995</cx:pt>
          <cx:pt idx="72">1995</cx:pt>
          <cx:pt idx="73">1994</cx:pt>
          <cx:pt idx="74">1996</cx:pt>
          <cx:pt idx="75">1996</cx:pt>
          <cx:pt idx="76">1996</cx:pt>
          <cx:pt idx="77">1995</cx:pt>
          <cx:pt idx="78">1996</cx:pt>
          <cx:pt idx="79">1994</cx:pt>
          <cx:pt idx="80">1996</cx:pt>
          <cx:pt idx="81">1994</cx:pt>
          <cx:pt idx="82">1996</cx:pt>
          <cx:pt idx="83">1996</cx:pt>
          <cx:pt idx="84">1995</cx:pt>
          <cx:pt idx="85">1996</cx:pt>
          <cx:pt idx="86">1995</cx:pt>
          <cx:pt idx="87">1994</cx:pt>
          <cx:pt idx="88">1996</cx:pt>
          <cx:pt idx="89">1995</cx:pt>
          <cx:pt idx="90">1995</cx:pt>
          <cx:pt idx="91">1996</cx:pt>
          <cx:pt idx="92">1996</cx:pt>
          <cx:pt idx="93">1995</cx:pt>
          <cx:pt idx="94">1995</cx:pt>
          <cx:pt idx="95">1996</cx:pt>
          <cx:pt idx="96">1995</cx:pt>
          <cx:pt idx="97">1995</cx:pt>
          <cx:pt idx="98">1994</cx:pt>
          <cx:pt idx="99">1995</cx:pt>
          <cx:pt idx="100">1995</cx:pt>
          <cx:pt idx="101">1996</cx:pt>
          <cx:pt idx="102">1995</cx:pt>
          <cx:pt idx="103">1995</cx:pt>
          <cx:pt idx="104">1996</cx:pt>
          <cx:pt idx="105">1994</cx:pt>
          <cx:pt idx="106">1995</cx:pt>
          <cx:pt idx="107">1995</cx:pt>
          <cx:pt idx="108">1996</cx:pt>
          <cx:pt idx="109">1996</cx:pt>
          <cx:pt idx="110">1995</cx:pt>
          <cx:pt idx="111">1996</cx:pt>
          <cx:pt idx="112">1995</cx:pt>
          <cx:pt idx="113">1995</cx:pt>
          <cx:pt idx="114">1996</cx:pt>
          <cx:pt idx="115">1994</cx:pt>
          <cx:pt idx="116">1995</cx:pt>
          <cx:pt idx="117">1995</cx:pt>
          <cx:pt idx="118">1995</cx:pt>
          <cx:pt idx="119">1995</cx:pt>
          <cx:pt idx="120">1995</cx:pt>
          <cx:pt idx="121">1995</cx:pt>
          <cx:pt idx="122">1996</cx:pt>
          <cx:pt idx="123">1996</cx:pt>
          <cx:pt idx="124">1996</cx:pt>
          <cx:pt idx="125">1994</cx:pt>
          <cx:pt idx="126">1996</cx:pt>
          <cx:pt idx="127">1994</cx:pt>
          <cx:pt idx="128">1996</cx:pt>
          <cx:pt idx="129">1996</cx:pt>
          <cx:pt idx="130">1996</cx:pt>
          <cx:pt idx="131">1996</cx:pt>
          <cx:pt idx="132">1996</cx:pt>
          <cx:pt idx="133">1995</cx:pt>
          <cx:pt idx="134">1996</cx:pt>
          <cx:pt idx="135">1994</cx:pt>
          <cx:pt idx="136">1994</cx:pt>
          <cx:pt idx="137">1995</cx:pt>
          <cx:pt idx="138">1995</cx:pt>
          <cx:pt idx="139">1996</cx:pt>
          <cx:pt idx="140">1995</cx:pt>
          <cx:pt idx="141">1995</cx:pt>
          <cx:pt idx="142">1996</cx:pt>
          <cx:pt idx="143">1996</cx:pt>
          <cx:pt idx="144">1995</cx:pt>
          <cx:pt idx="145">1995</cx:pt>
          <cx:pt idx="146">1996</cx:pt>
          <cx:pt idx="147">1995</cx:pt>
          <cx:pt idx="148">1995</cx:pt>
          <cx:pt idx="149">1995</cx:pt>
          <cx:pt idx="150">1996</cx:pt>
          <cx:pt idx="151">1995</cx:pt>
          <cx:pt idx="152">1995</cx:pt>
          <cx:pt idx="153">1996</cx:pt>
          <cx:pt idx="154">1996</cx:pt>
          <cx:pt idx="155">1996</cx:pt>
          <cx:pt idx="156">1994</cx:pt>
          <cx:pt idx="157">1995</cx:pt>
          <cx:pt idx="158">1995</cx:pt>
          <cx:pt idx="159">1996</cx:pt>
          <cx:pt idx="160">1996</cx:pt>
          <cx:pt idx="161">1994</cx:pt>
          <cx:pt idx="162">1996</cx:pt>
          <cx:pt idx="163">1995</cx:pt>
          <cx:pt idx="164">1996</cx:pt>
          <cx:pt idx="165">1995</cx:pt>
          <cx:pt idx="166">1994</cx:pt>
          <cx:pt idx="167">1994</cx:pt>
          <cx:pt idx="168">1994</cx:pt>
          <cx:pt idx="169">1995</cx:pt>
          <cx:pt idx="170">1995</cx:pt>
          <cx:pt idx="171">1995</cx:pt>
          <cx:pt idx="172">1996</cx:pt>
          <cx:pt idx="173">1994</cx:pt>
          <cx:pt idx="174">1995</cx:pt>
          <cx:pt idx="175">1995</cx:pt>
          <cx:pt idx="176">1996</cx:pt>
          <cx:pt idx="177">1995</cx:pt>
          <cx:pt idx="178">1994</cx:pt>
          <cx:pt idx="179">1996</cx:pt>
          <cx:pt idx="180">1995</cx:pt>
          <cx:pt idx="181">1996</cx:pt>
          <cx:pt idx="182">1995</cx:pt>
          <cx:pt idx="183">1995</cx:pt>
          <cx:pt idx="184">1996</cx:pt>
          <cx:pt idx="185">1996</cx:pt>
          <cx:pt idx="186">1995</cx:pt>
          <cx:pt idx="187">1995</cx:pt>
          <cx:pt idx="188">1995</cx:pt>
          <cx:pt idx="189">1995</cx:pt>
          <cx:pt idx="190">1995</cx:pt>
          <cx:pt idx="191">1995</cx:pt>
          <cx:pt idx="192">1996</cx:pt>
          <cx:pt idx="193">1994</cx:pt>
          <cx:pt idx="194">1995</cx:pt>
          <cx:pt idx="195">1995</cx:pt>
          <cx:pt idx="196">1995</cx:pt>
          <cx:pt idx="197">1995</cx:pt>
          <cx:pt idx="198">1996</cx:pt>
          <cx:pt idx="199">1995</cx:pt>
          <cx:pt idx="200">1995</cx:pt>
          <cx:pt idx="201">1996</cx:pt>
          <cx:pt idx="202">1995</cx:pt>
          <cx:pt idx="203">1995</cx:pt>
          <cx:pt idx="204">1996</cx:pt>
          <cx:pt idx="205">1996</cx:pt>
          <cx:pt idx="206">1995</cx:pt>
          <cx:pt idx="207">1995</cx:pt>
          <cx:pt idx="208">1994</cx:pt>
          <cx:pt idx="209">1995</cx:pt>
          <cx:pt idx="210">1996</cx:pt>
          <cx:pt idx="211">1995</cx:pt>
          <cx:pt idx="212">1996</cx:pt>
          <cx:pt idx="213">1995</cx:pt>
          <cx:pt idx="214">1995</cx:pt>
          <cx:pt idx="215">1995</cx:pt>
          <cx:pt idx="216">1996</cx:pt>
          <cx:pt idx="217">1995</cx:pt>
          <cx:pt idx="218">1995</cx:pt>
          <cx:pt idx="219">1996</cx:pt>
          <cx:pt idx="220">1995</cx:pt>
          <cx:pt idx="221">1996</cx:pt>
          <cx:pt idx="222">1994</cx:pt>
          <cx:pt idx="223">1995</cx:pt>
          <cx:pt idx="224">1995</cx:pt>
          <cx:pt idx="225">1996</cx:pt>
          <cx:pt idx="226">1996</cx:pt>
          <cx:pt idx="227">1995</cx:pt>
          <cx:pt idx="228">1996</cx:pt>
          <cx:pt idx="229">1994</cx:pt>
          <cx:pt idx="230">1996</cx:pt>
          <cx:pt idx="231">1995</cx:pt>
          <cx:pt idx="232">1996</cx:pt>
          <cx:pt idx="233">1996</cx:pt>
          <cx:pt idx="234">1996</cx:pt>
          <cx:pt idx="235">1995</cx:pt>
          <cx:pt idx="236">1996</cx:pt>
          <cx:pt idx="237">1996</cx:pt>
          <cx:pt idx="238">1996</cx:pt>
          <cx:pt idx="239">1995</cx:pt>
          <cx:pt idx="240">1996</cx:pt>
          <cx:pt idx="241">1994</cx:pt>
          <cx:pt idx="242">1995</cx:pt>
          <cx:pt idx="243">1995</cx:pt>
          <cx:pt idx="244">1995</cx:pt>
          <cx:pt idx="245">1995</cx:pt>
          <cx:pt idx="246">1995</cx:pt>
          <cx:pt idx="247">1994</cx:pt>
          <cx:pt idx="248">1995</cx:pt>
          <cx:pt idx="249">1995</cx:pt>
          <cx:pt idx="250">1995</cx:pt>
          <cx:pt idx="251">1996</cx:pt>
          <cx:pt idx="252">1994</cx:pt>
          <cx:pt idx="253">1996</cx:pt>
          <cx:pt idx="254">1995</cx:pt>
          <cx:pt idx="255">1995</cx:pt>
          <cx:pt idx="256">1995</cx:pt>
          <cx:pt idx="257">1994</cx:pt>
          <cx:pt idx="258">1995</cx:pt>
          <cx:pt idx="259">1994</cx:pt>
          <cx:pt idx="260">1995</cx:pt>
          <cx:pt idx="261">1996</cx:pt>
          <cx:pt idx="262">1995</cx:pt>
          <cx:pt idx="263">1996</cx:pt>
          <cx:pt idx="264">1995</cx:pt>
          <cx:pt idx="265">1996</cx:pt>
          <cx:pt idx="266">1995</cx:pt>
          <cx:pt idx="267">1996</cx:pt>
          <cx:pt idx="268">1995</cx:pt>
          <cx:pt idx="269">1995</cx:pt>
          <cx:pt idx="270">1994</cx:pt>
          <cx:pt idx="271">1994</cx:pt>
          <cx:pt idx="272">1996</cx:pt>
          <cx:pt idx="273">1995</cx:pt>
          <cx:pt idx="274">1994</cx:pt>
          <cx:pt idx="275">1995</cx:pt>
          <cx:pt idx="276">1994</cx:pt>
          <cx:pt idx="277">1994</cx:pt>
          <cx:pt idx="278">1994</cx:pt>
          <cx:pt idx="279">1995</cx:pt>
          <cx:pt idx="280">1995</cx:pt>
          <cx:pt idx="281">1996</cx:pt>
          <cx:pt idx="282">1995</cx:pt>
          <cx:pt idx="283">1996</cx:pt>
          <cx:pt idx="284">1996</cx:pt>
          <cx:pt idx="285">1996</cx:pt>
          <cx:pt idx="286">1994</cx:pt>
          <cx:pt idx="287">1995</cx:pt>
          <cx:pt idx="288">1995</cx:pt>
          <cx:pt idx="289">1995</cx:pt>
          <cx:pt idx="290">1996</cx:pt>
          <cx:pt idx="291">1995</cx:pt>
          <cx:pt idx="292">1994</cx:pt>
          <cx:pt idx="293">1995</cx:pt>
          <cx:pt idx="294">1996</cx:pt>
          <cx:pt idx="295">1995</cx:pt>
          <cx:pt idx="296">1995</cx:pt>
          <cx:pt idx="297">1995</cx:pt>
          <cx:pt idx="298">1995</cx:pt>
          <cx:pt idx="299">1996</cx:pt>
          <cx:pt idx="300">1995</cx:pt>
          <cx:pt idx="301">1995</cx:pt>
          <cx:pt idx="302">1995</cx:pt>
          <cx:pt idx="303">1994</cx:pt>
          <cx:pt idx="304">1996</cx:pt>
          <cx:pt idx="305">1994</cx:pt>
          <cx:pt idx="306">1996</cx:pt>
          <cx:pt idx="307">1996</cx:pt>
          <cx:pt idx="308">1996</cx:pt>
          <cx:pt idx="309">1996</cx:pt>
          <cx:pt idx="310">1995</cx:pt>
          <cx:pt idx="311">1995</cx:pt>
          <cx:pt idx="312">1994</cx:pt>
          <cx:pt idx="313">1994</cx:pt>
          <cx:pt idx="314">1996</cx:pt>
          <cx:pt idx="315">1995</cx:pt>
          <cx:pt idx="316">1994</cx:pt>
          <cx:pt idx="317">1994</cx:pt>
          <cx:pt idx="318">1995</cx:pt>
          <cx:pt idx="319">1995</cx:pt>
          <cx:pt idx="320">1995</cx:pt>
          <cx:pt idx="321">1996</cx:pt>
          <cx:pt idx="322">1996</cx:pt>
          <cx:pt idx="323">1996</cx:pt>
          <cx:pt idx="324">1995</cx:pt>
          <cx:pt idx="325">1995</cx:pt>
          <cx:pt idx="326">1995</cx:pt>
          <cx:pt idx="327">1996</cx:pt>
          <cx:pt idx="328">1995</cx:pt>
          <cx:pt idx="329">1996</cx:pt>
          <cx:pt idx="330">1995</cx:pt>
          <cx:pt idx="331">1995</cx:pt>
          <cx:pt idx="332">1995</cx:pt>
          <cx:pt idx="333">1995</cx:pt>
          <cx:pt idx="334">1995</cx:pt>
          <cx:pt idx="335">1996</cx:pt>
          <cx:pt idx="336">1994</cx:pt>
          <cx:pt idx="337">1995</cx:pt>
          <cx:pt idx="338">1996</cx:pt>
          <cx:pt idx="339">1994</cx:pt>
          <cx:pt idx="340">1994</cx:pt>
          <cx:pt idx="341">1995</cx:pt>
          <cx:pt idx="342">1995</cx:pt>
          <cx:pt idx="343">1995</cx:pt>
          <cx:pt idx="344">1995</cx:pt>
          <cx:pt idx="345">1995</cx:pt>
          <cx:pt idx="346">1996</cx:pt>
          <cx:pt idx="347">1996</cx:pt>
          <cx:pt idx="348">1995</cx:pt>
          <cx:pt idx="349">1996</cx:pt>
          <cx:pt idx="350">1996</cx:pt>
          <cx:pt idx="351">1994</cx:pt>
          <cx:pt idx="352">1995</cx:pt>
          <cx:pt idx="353">1995</cx:pt>
          <cx:pt idx="354">1995</cx:pt>
          <cx:pt idx="355">1994</cx:pt>
          <cx:pt idx="356">1996</cx:pt>
          <cx:pt idx="357">1996</cx:pt>
          <cx:pt idx="358">1995</cx:pt>
          <cx:pt idx="359">1995</cx:pt>
          <cx:pt idx="360">1995</cx:pt>
          <cx:pt idx="361">1996</cx:pt>
          <cx:pt idx="362">1994</cx:pt>
          <cx:pt idx="363">1995</cx:pt>
          <cx:pt idx="364">1996</cx:pt>
          <cx:pt idx="365">1994</cx:pt>
          <cx:pt idx="366">1995</cx:pt>
          <cx:pt idx="367">1995</cx:pt>
          <cx:pt idx="368">1995</cx:pt>
          <cx:pt idx="369">1995</cx:pt>
          <cx:pt idx="370">1995</cx:pt>
          <cx:pt idx="371">1995</cx:pt>
          <cx:pt idx="372">1995</cx:pt>
          <cx:pt idx="373">1996</cx:pt>
          <cx:pt idx="374">1995</cx:pt>
          <cx:pt idx="375">1994</cx:pt>
          <cx:pt idx="376">1996</cx:pt>
          <cx:pt idx="377">1996</cx:pt>
          <cx:pt idx="378">1994</cx:pt>
          <cx:pt idx="379">1995</cx:pt>
          <cx:pt idx="380">1995</cx:pt>
          <cx:pt idx="381">1995</cx:pt>
          <cx:pt idx="382">1995</cx:pt>
          <cx:pt idx="383">1994</cx:pt>
          <cx:pt idx="384">1995</cx:pt>
          <cx:pt idx="385">1995</cx:pt>
          <cx:pt idx="386">1996</cx:pt>
          <cx:pt idx="387">1995</cx:pt>
          <cx:pt idx="388">1995</cx:pt>
          <cx:pt idx="389">1995</cx:pt>
          <cx:pt idx="390">1995</cx:pt>
          <cx:pt idx="391">1994</cx:pt>
          <cx:pt idx="392">1995</cx:pt>
          <cx:pt idx="393">1995</cx:pt>
          <cx:pt idx="394">1995</cx:pt>
          <cx:pt idx="395">1995</cx:pt>
          <cx:pt idx="396">1995</cx:pt>
          <cx:pt idx="397">1996</cx:pt>
          <cx:pt idx="398">1994</cx:pt>
          <cx:pt idx="399">1994</cx:pt>
          <cx:pt idx="400">1994</cx:pt>
          <cx:pt idx="401">1995</cx:pt>
          <cx:pt idx="402">1995</cx:pt>
          <cx:pt idx="403">1995</cx:pt>
          <cx:pt idx="404">1996</cx:pt>
          <cx:pt idx="405">1994</cx:pt>
          <cx:pt idx="406">1995</cx:pt>
          <cx:pt idx="407">1996</cx:pt>
          <cx:pt idx="408">1994</cx:pt>
          <cx:pt idx="409">1996</cx:pt>
          <cx:pt idx="410">1996</cx:pt>
          <cx:pt idx="411">1995</cx:pt>
          <cx:pt idx="412">1995</cx:pt>
          <cx:pt idx="413">1995</cx:pt>
          <cx:pt idx="414">1994</cx:pt>
          <cx:pt idx="415">1994</cx:pt>
          <cx:pt idx="416">1996</cx:pt>
          <cx:pt idx="417">1994</cx:pt>
          <cx:pt idx="418">1995</cx:pt>
          <cx:pt idx="419">1994</cx:pt>
          <cx:pt idx="420">1994</cx:pt>
          <cx:pt idx="421">1996</cx:pt>
          <cx:pt idx="422">1996</cx:pt>
          <cx:pt idx="423">1995</cx:pt>
          <cx:pt idx="424">1995</cx:pt>
          <cx:pt idx="425">1994</cx:pt>
          <cx:pt idx="426">1996</cx:pt>
          <cx:pt idx="427">1994</cx:pt>
          <cx:pt idx="428">1994</cx:pt>
          <cx:pt idx="429">1995</cx:pt>
          <cx:pt idx="430">1995</cx:pt>
          <cx:pt idx="431">1994</cx:pt>
          <cx:pt idx="432">1996</cx:pt>
          <cx:pt idx="433">1995</cx:pt>
          <cx:pt idx="434">1995</cx:pt>
          <cx:pt idx="435">1996</cx:pt>
          <cx:pt idx="436">1995</cx:pt>
          <cx:pt idx="437">1994</cx:pt>
          <cx:pt idx="438">1995</cx:pt>
          <cx:pt idx="439">1996</cx:pt>
          <cx:pt idx="440">1995</cx:pt>
          <cx:pt idx="441">1995</cx:pt>
          <cx:pt idx="442">1994</cx:pt>
          <cx:pt idx="443">1995</cx:pt>
          <cx:pt idx="444">1995</cx:pt>
          <cx:pt idx="445">1995</cx:pt>
          <cx:pt idx="446">1994</cx:pt>
          <cx:pt idx="447">1996</cx:pt>
          <cx:pt idx="448">1995</cx:pt>
          <cx:pt idx="449">1995</cx:pt>
          <cx:pt idx="450">1996</cx:pt>
          <cx:pt idx="451">1995</cx:pt>
          <cx:pt idx="452">1995</cx:pt>
          <cx:pt idx="453">1995</cx:pt>
          <cx:pt idx="454">1996</cx:pt>
          <cx:pt idx="455">1994</cx:pt>
          <cx:pt idx="456">1995</cx:pt>
          <cx:pt idx="457">1996</cx:pt>
          <cx:pt idx="458">1994</cx:pt>
          <cx:pt idx="459">1995</cx:pt>
          <cx:pt idx="460">1996</cx:pt>
          <cx:pt idx="461">1994</cx:pt>
          <cx:pt idx="462">1994</cx:pt>
          <cx:pt idx="463">1995</cx:pt>
          <cx:pt idx="464">1996</cx:pt>
          <cx:pt idx="465">1995</cx:pt>
          <cx:pt idx="466">1995</cx:pt>
          <cx:pt idx="467">1995</cx:pt>
          <cx:pt idx="468">1996</cx:pt>
          <cx:pt idx="469">1994</cx:pt>
          <cx:pt idx="470">1995</cx:pt>
          <cx:pt idx="471">1995</cx:pt>
          <cx:pt idx="472">1996</cx:pt>
          <cx:pt idx="473">1995</cx:pt>
          <cx:pt idx="474">1996</cx:pt>
          <cx:pt idx="475">1995</cx:pt>
          <cx:pt idx="476">1995</cx:pt>
          <cx:pt idx="477">1995</cx:pt>
          <cx:pt idx="478">1995</cx:pt>
          <cx:pt idx="479">1995</cx:pt>
          <cx:pt idx="480">1995</cx:pt>
          <cx:pt idx="481">1994</cx:pt>
          <cx:pt idx="482">1995</cx:pt>
          <cx:pt idx="483">1996</cx:pt>
          <cx:pt idx="484">1994</cx:pt>
          <cx:pt idx="485">1995</cx:pt>
          <cx:pt idx="486">1995</cx:pt>
          <cx:pt idx="487">1995</cx:pt>
          <cx:pt idx="488">1996</cx:pt>
          <cx:pt idx="489">1996</cx:pt>
          <cx:pt idx="490">1995</cx:pt>
          <cx:pt idx="491">1995</cx:pt>
          <cx:pt idx="492">1995</cx:pt>
          <cx:pt idx="493">1995</cx:pt>
          <cx:pt idx="494">1996</cx:pt>
          <cx:pt idx="495">1995</cx:pt>
          <cx:pt idx="496">1995</cx:pt>
          <cx:pt idx="497">1995</cx:pt>
          <cx:pt idx="498">1995</cx:pt>
          <cx:pt idx="499">1995</cx:pt>
          <cx:pt idx="500">1995</cx:pt>
          <cx:pt idx="501">1995</cx:pt>
          <cx:pt idx="502">1995</cx:pt>
          <cx:pt idx="503">1995</cx:pt>
          <cx:pt idx="504">1994</cx:pt>
          <cx:pt idx="505">1995</cx:pt>
          <cx:pt idx="506">1996</cx:pt>
          <cx:pt idx="507">1994</cx:pt>
          <cx:pt idx="508">1995</cx:pt>
          <cx:pt idx="509">1995</cx:pt>
          <cx:pt idx="510">1996</cx:pt>
          <cx:pt idx="511">1995</cx:pt>
          <cx:pt idx="512">1996</cx:pt>
          <cx:pt idx="513">1995</cx:pt>
          <cx:pt idx="514">1994</cx:pt>
          <cx:pt idx="515">1995</cx:pt>
          <cx:pt idx="516">1994</cx:pt>
          <cx:pt idx="517">1995</cx:pt>
          <cx:pt idx="518">1996</cx:pt>
          <cx:pt idx="519">1994</cx:pt>
          <cx:pt idx="520">1994</cx:pt>
          <cx:pt idx="521">1995</cx:pt>
          <cx:pt idx="522">1994</cx:pt>
          <cx:pt idx="523">1995</cx:pt>
          <cx:pt idx="524">1996</cx:pt>
          <cx:pt idx="525">1995</cx:pt>
          <cx:pt idx="526">1995</cx:pt>
          <cx:pt idx="527">1996</cx:pt>
          <cx:pt idx="528">1996</cx:pt>
          <cx:pt idx="529">1996</cx:pt>
          <cx:pt idx="530">1996</cx:pt>
          <cx:pt idx="531">1995</cx:pt>
          <cx:pt idx="532">1994</cx:pt>
          <cx:pt idx="533">1994</cx:pt>
          <cx:pt idx="534">1995</cx:pt>
          <cx:pt idx="535">1996</cx:pt>
          <cx:pt idx="536">1995</cx:pt>
          <cx:pt idx="537">1996</cx:pt>
          <cx:pt idx="538">1994</cx:pt>
          <cx:pt idx="539">1995</cx:pt>
          <cx:pt idx="540">1995</cx:pt>
          <cx:pt idx="541">1995</cx:pt>
          <cx:pt idx="542">1994</cx:pt>
          <cx:pt idx="543">1994</cx:pt>
          <cx:pt idx="544">1996</cx:pt>
          <cx:pt idx="545">1996</cx:pt>
          <cx:pt idx="546">1995</cx:pt>
          <cx:pt idx="547">1994</cx:pt>
          <cx:pt idx="548">1995</cx:pt>
          <cx:pt idx="549">1996</cx:pt>
          <cx:pt idx="550">1995</cx:pt>
          <cx:pt idx="551">1994</cx:pt>
          <cx:pt idx="552">1994</cx:pt>
          <cx:pt idx="553">1995</cx:pt>
          <cx:pt idx="554">1994</cx:pt>
          <cx:pt idx="555">1995</cx:pt>
          <cx:pt idx="556">1994</cx:pt>
          <cx:pt idx="557">1995</cx:pt>
          <cx:pt idx="558">1996</cx:pt>
          <cx:pt idx="559">1996</cx:pt>
          <cx:pt idx="560">1996</cx:pt>
          <cx:pt idx="561">1995</cx:pt>
          <cx:pt idx="562">1995</cx:pt>
          <cx:pt idx="563">1996</cx:pt>
          <cx:pt idx="564">1995</cx:pt>
          <cx:pt idx="565">1994</cx:pt>
          <cx:pt idx="566">1995</cx:pt>
          <cx:pt idx="567">1995</cx:pt>
          <cx:pt idx="568">1995</cx:pt>
          <cx:pt idx="569">1996</cx:pt>
          <cx:pt idx="570">1995</cx:pt>
          <cx:pt idx="571">1995</cx:pt>
          <cx:pt idx="572">1996</cx:pt>
          <cx:pt idx="573">1995</cx:pt>
          <cx:pt idx="574">1994</cx:pt>
          <cx:pt idx="575">1995</cx:pt>
          <cx:pt idx="576">1996</cx:pt>
          <cx:pt idx="577">1996</cx:pt>
          <cx:pt idx="578">1994</cx:pt>
          <cx:pt idx="579">1995</cx:pt>
          <cx:pt idx="580">1995</cx:pt>
          <cx:pt idx="581">1995</cx:pt>
          <cx:pt idx="582">1995</cx:pt>
          <cx:pt idx="583">1994</cx:pt>
          <cx:pt idx="584">1996</cx:pt>
          <cx:pt idx="585">1996</cx:pt>
          <cx:pt idx="586">1994</cx:pt>
          <cx:pt idx="587">1995</cx:pt>
          <cx:pt idx="588">1996</cx:pt>
          <cx:pt idx="589">1994</cx:pt>
          <cx:pt idx="590">1995</cx:pt>
          <cx:pt idx="591">1995</cx:pt>
          <cx:pt idx="592">1995</cx:pt>
          <cx:pt idx="593">1995</cx:pt>
          <cx:pt idx="594">1995</cx:pt>
          <cx:pt idx="595">1995</cx:pt>
          <cx:pt idx="596">1995</cx:pt>
          <cx:pt idx="597">1994</cx:pt>
          <cx:pt idx="598">1996</cx:pt>
          <cx:pt idx="599">1994</cx:pt>
          <cx:pt idx="600">1996</cx:pt>
          <cx:pt idx="601">1994</cx:pt>
          <cx:pt idx="602">1994</cx:pt>
          <cx:pt idx="603">1996</cx:pt>
          <cx:pt idx="604">1995</cx:pt>
          <cx:pt idx="605">1995</cx:pt>
          <cx:pt idx="606">1995</cx:pt>
          <cx:pt idx="607">1995</cx:pt>
          <cx:pt idx="608">1995</cx:pt>
          <cx:pt idx="609">1994</cx:pt>
          <cx:pt idx="610">1996</cx:pt>
          <cx:pt idx="611">1994</cx:pt>
          <cx:pt idx="612">1995</cx:pt>
          <cx:pt idx="613">1995</cx:pt>
          <cx:pt idx="614">1995</cx:pt>
          <cx:pt idx="615">1996</cx:pt>
          <cx:pt idx="616">1996</cx:pt>
          <cx:pt idx="617">1995</cx:pt>
          <cx:pt idx="618">1996</cx:pt>
          <cx:pt idx="619">1996</cx:pt>
          <cx:pt idx="620">1994</cx:pt>
          <cx:pt idx="621">1995</cx:pt>
          <cx:pt idx="622">1995</cx:pt>
          <cx:pt idx="623">1995</cx:pt>
          <cx:pt idx="624">1995</cx:pt>
          <cx:pt idx="625">1995</cx:pt>
          <cx:pt idx="626">1995</cx:pt>
          <cx:pt idx="627">1995</cx:pt>
          <cx:pt idx="628">1995</cx:pt>
          <cx:pt idx="629">1994</cx:pt>
          <cx:pt idx="630">1995</cx:pt>
          <cx:pt idx="631">1994</cx:pt>
          <cx:pt idx="632">1996</cx:pt>
          <cx:pt idx="633">1995</cx:pt>
          <cx:pt idx="634">1995</cx:pt>
          <cx:pt idx="635">1994</cx:pt>
          <cx:pt idx="636">1996</cx:pt>
          <cx:pt idx="637">1995</cx:pt>
          <cx:pt idx="638">1996</cx:pt>
          <cx:pt idx="639">1995</cx:pt>
          <cx:pt idx="640">1996</cx:pt>
          <cx:pt idx="641">1995</cx:pt>
          <cx:pt idx="642">1995</cx:pt>
          <cx:pt idx="643">1995</cx:pt>
          <cx:pt idx="644">1996</cx:pt>
          <cx:pt idx="645">1996</cx:pt>
          <cx:pt idx="646">1996</cx:pt>
          <cx:pt idx="647">1995</cx:pt>
          <cx:pt idx="648">1996</cx:pt>
          <cx:pt idx="649">1995</cx:pt>
          <cx:pt idx="650">1994</cx:pt>
          <cx:pt idx="651">1995</cx:pt>
          <cx:pt idx="652">1996</cx:pt>
          <cx:pt idx="653">1996</cx:pt>
          <cx:pt idx="654">1996</cx:pt>
          <cx:pt idx="655">1996</cx:pt>
          <cx:pt idx="656">1995</cx:pt>
          <cx:pt idx="657">1996</cx:pt>
          <cx:pt idx="658">1996</cx:pt>
          <cx:pt idx="659">1996</cx:pt>
          <cx:pt idx="660">1996</cx:pt>
          <cx:pt idx="661">1995</cx:pt>
          <cx:pt idx="662">1995</cx:pt>
          <cx:pt idx="663">1996</cx:pt>
          <cx:pt idx="664">1995</cx:pt>
          <cx:pt idx="665">1994</cx:pt>
          <cx:pt idx="666">1995</cx:pt>
          <cx:pt idx="667">1994</cx:pt>
          <cx:pt idx="668">1995</cx:pt>
          <cx:pt idx="669">1995</cx:pt>
          <cx:pt idx="670">1994</cx:pt>
          <cx:pt idx="671">1995</cx:pt>
          <cx:pt idx="672">1995</cx:pt>
          <cx:pt idx="673">1995</cx:pt>
          <cx:pt idx="674">1995</cx:pt>
          <cx:pt idx="675">1995</cx:pt>
          <cx:pt idx="676">1996</cx:pt>
          <cx:pt idx="677">1995</cx:pt>
          <cx:pt idx="678">1995</cx:pt>
          <cx:pt idx="679">1995</cx:pt>
          <cx:pt idx="680">1996</cx:pt>
          <cx:pt idx="681">1994</cx:pt>
          <cx:pt idx="682">1995</cx:pt>
          <cx:pt idx="683">1995</cx:pt>
          <cx:pt idx="684">1994</cx:pt>
          <cx:pt idx="685">1995</cx:pt>
          <cx:pt idx="686">1994</cx:pt>
          <cx:pt idx="687">1996</cx:pt>
          <cx:pt idx="688">1994</cx:pt>
          <cx:pt idx="689">1995</cx:pt>
          <cx:pt idx="690">1995</cx:pt>
          <cx:pt idx="691">1996</cx:pt>
          <cx:pt idx="692">1994</cx:pt>
          <cx:pt idx="693">1995</cx:pt>
          <cx:pt idx="694">1995</cx:pt>
          <cx:pt idx="695">1996</cx:pt>
          <cx:pt idx="696">1994</cx:pt>
          <cx:pt idx="697">1994</cx:pt>
          <cx:pt idx="698">1994</cx:pt>
          <cx:pt idx="699">1995</cx:pt>
          <cx:pt idx="700">1996</cx:pt>
          <cx:pt idx="701">1995</cx:pt>
          <cx:pt idx="702">1996</cx:pt>
          <cx:pt idx="703">1995</cx:pt>
          <cx:pt idx="704">1996</cx:pt>
          <cx:pt idx="705">1995</cx:pt>
          <cx:pt idx="706">1995</cx:pt>
          <cx:pt idx="707">1994</cx:pt>
          <cx:pt idx="708">1996</cx:pt>
          <cx:pt idx="709">1995</cx:pt>
          <cx:pt idx="710">1995</cx:pt>
          <cx:pt idx="711">1995</cx:pt>
          <cx:pt idx="712">1996</cx:pt>
          <cx:pt idx="713">1996</cx:pt>
          <cx:pt idx="714">1996</cx:pt>
          <cx:pt idx="715">1996</cx:pt>
          <cx:pt idx="716">1995</cx:pt>
          <cx:pt idx="717">1995</cx:pt>
          <cx:pt idx="718">1994</cx:pt>
          <cx:pt idx="719">1996</cx:pt>
          <cx:pt idx="720">1995</cx:pt>
          <cx:pt idx="721">1994</cx:pt>
          <cx:pt idx="722">1995</cx:pt>
          <cx:pt idx="723">1995</cx:pt>
          <cx:pt idx="724">1996</cx:pt>
          <cx:pt idx="725">1996</cx:pt>
          <cx:pt idx="726">1995</cx:pt>
          <cx:pt idx="727">1994</cx:pt>
          <cx:pt idx="728">1995</cx:pt>
          <cx:pt idx="729">1995</cx:pt>
          <cx:pt idx="730">1996</cx:pt>
          <cx:pt idx="731">1995</cx:pt>
          <cx:pt idx="732">1996</cx:pt>
          <cx:pt idx="733">1995</cx:pt>
          <cx:pt idx="734">1995</cx:pt>
          <cx:pt idx="735">1994</cx:pt>
          <cx:pt idx="736">1995</cx:pt>
          <cx:pt idx="737">1996</cx:pt>
          <cx:pt idx="738">1994</cx:pt>
          <cx:pt idx="739">1995</cx:pt>
          <cx:pt idx="740">1996</cx:pt>
          <cx:pt idx="741">1994</cx:pt>
          <cx:pt idx="742">1996</cx:pt>
          <cx:pt idx="743">1995</cx:pt>
          <cx:pt idx="744">1995</cx:pt>
          <cx:pt idx="745">1996</cx:pt>
          <cx:pt idx="746">1994</cx:pt>
          <cx:pt idx="747">1995</cx:pt>
          <cx:pt idx="748">1996</cx:pt>
          <cx:pt idx="749">1996</cx:pt>
          <cx:pt idx="750">1995</cx:pt>
          <cx:pt idx="751">1996</cx:pt>
          <cx:pt idx="752">1995</cx:pt>
          <cx:pt idx="753">1995</cx:pt>
          <cx:pt idx="754">1995</cx:pt>
          <cx:pt idx="755">1995</cx:pt>
          <cx:pt idx="756">1995</cx:pt>
          <cx:pt idx="757">1995</cx:pt>
          <cx:pt idx="758">1995</cx:pt>
          <cx:pt idx="759">1995</cx:pt>
          <cx:pt idx="760">1995</cx:pt>
          <cx:pt idx="761">1995</cx:pt>
          <cx:pt idx="762">1995</cx:pt>
          <cx:pt idx="763">1994</cx:pt>
          <cx:pt idx="764">1995</cx:pt>
          <cx:pt idx="765">1995</cx:pt>
          <cx:pt idx="766">1995</cx:pt>
          <cx:pt idx="767">1995</cx:pt>
          <cx:pt idx="768">1995</cx:pt>
          <cx:pt idx="769">1996</cx:pt>
          <cx:pt idx="770">1994</cx:pt>
          <cx:pt idx="771">1995</cx:pt>
          <cx:pt idx="772">1995</cx:pt>
          <cx:pt idx="773">1995</cx:pt>
          <cx:pt idx="774">1995</cx:pt>
          <cx:pt idx="775">1994</cx:pt>
          <cx:pt idx="776">1995</cx:pt>
          <cx:pt idx="777">1996</cx:pt>
          <cx:pt idx="778">1995</cx:pt>
          <cx:pt idx="779">1995</cx:pt>
          <cx:pt idx="780">1995</cx:pt>
          <cx:pt idx="781">1995</cx:pt>
          <cx:pt idx="782">1995</cx:pt>
          <cx:pt idx="783">1995</cx:pt>
          <cx:pt idx="784">1995</cx:pt>
          <cx:pt idx="785">1995</cx:pt>
          <cx:pt idx="786">1995</cx:pt>
          <cx:pt idx="787">1996</cx:pt>
          <cx:pt idx="788">1996</cx:pt>
          <cx:pt idx="789">1995</cx:pt>
          <cx:pt idx="790">1995</cx:pt>
          <cx:pt idx="791">1994</cx:pt>
          <cx:pt idx="792">1995</cx:pt>
          <cx:pt idx="793">1996</cx:pt>
          <cx:pt idx="794">1995</cx:pt>
          <cx:pt idx="795">1994</cx:pt>
          <cx:pt idx="796">1996</cx:pt>
          <cx:pt idx="797">1996</cx:pt>
          <cx:pt idx="798">1995</cx:pt>
          <cx:pt idx="799">1994</cx:pt>
          <cx:pt idx="800">1995</cx:pt>
          <cx:pt idx="801">1995</cx:pt>
          <cx:pt idx="802">1995</cx:pt>
          <cx:pt idx="803">1995</cx:pt>
          <cx:pt idx="804">1995</cx:pt>
          <cx:pt idx="805">1996</cx:pt>
          <cx:pt idx="806">1994</cx:pt>
          <cx:pt idx="807">1995</cx:pt>
          <cx:pt idx="808">1996</cx:pt>
          <cx:pt idx="809">1995</cx:pt>
          <cx:pt idx="810">1994</cx:pt>
          <cx:pt idx="811">1996</cx:pt>
          <cx:pt idx="812">1994</cx:pt>
          <cx:pt idx="813">1995</cx:pt>
          <cx:pt idx="814">1995</cx:pt>
          <cx:pt idx="815">1995</cx:pt>
          <cx:pt idx="816">1996</cx:pt>
          <cx:pt idx="817">1995</cx:pt>
          <cx:pt idx="818">1995</cx:pt>
          <cx:pt idx="819">1995</cx:pt>
          <cx:pt idx="820">1995</cx:pt>
          <cx:pt idx="821">1994</cx:pt>
          <cx:pt idx="822">1994</cx:pt>
          <cx:pt idx="823">1995</cx:pt>
          <cx:pt idx="824">1994</cx:pt>
          <cx:pt idx="825">1995</cx:pt>
          <cx:pt idx="826">1996</cx:pt>
          <cx:pt idx="827">1995</cx:pt>
          <cx:pt idx="828">1994</cx:pt>
          <cx:pt idx="829">1995</cx:pt>
          <cx:pt idx="830">1995</cx:pt>
          <cx:pt idx="831">1995</cx:pt>
          <cx:pt idx="832">1995</cx:pt>
          <cx:pt idx="833">1995</cx:pt>
          <cx:pt idx="834">1995</cx:pt>
          <cx:pt idx="835">1994</cx:pt>
          <cx:pt idx="836">1995</cx:pt>
          <cx:pt idx="837">1994</cx:pt>
          <cx:pt idx="838">1995</cx:pt>
          <cx:pt idx="839">1995</cx:pt>
          <cx:pt idx="840">1995</cx:pt>
          <cx:pt idx="841">1994</cx:pt>
          <cx:pt idx="842">1994</cx:pt>
          <cx:pt idx="843">1995</cx:pt>
          <cx:pt idx="844">1995</cx:pt>
          <cx:pt idx="845">1994</cx:pt>
          <cx:pt idx="846">1994</cx:pt>
          <cx:pt idx="847">1994</cx:pt>
          <cx:pt idx="848">1995</cx:pt>
          <cx:pt idx="849">1995</cx:pt>
          <cx:pt idx="850">1995</cx:pt>
          <cx:pt idx="851">1995</cx:pt>
          <cx:pt idx="852">1995</cx:pt>
          <cx:pt idx="853">1995</cx:pt>
          <cx:pt idx="854">1996</cx:pt>
          <cx:pt idx="855">1995</cx:pt>
          <cx:pt idx="856">1995</cx:pt>
          <cx:pt idx="857">1995</cx:pt>
          <cx:pt idx="858">1995</cx:pt>
          <cx:pt idx="859">1995</cx:pt>
          <cx:pt idx="860">1995</cx:pt>
          <cx:pt idx="861">1995</cx:pt>
          <cx:pt idx="862">1996</cx:pt>
          <cx:pt idx="863">1996</cx:pt>
          <cx:pt idx="864">1994</cx:pt>
          <cx:pt idx="865">1995</cx:pt>
          <cx:pt idx="866">1995</cx:pt>
          <cx:pt idx="867">1995</cx:pt>
          <cx:pt idx="868">1996</cx:pt>
          <cx:pt idx="869">1995</cx:pt>
          <cx:pt idx="870">1995</cx:pt>
          <cx:pt idx="871">1995</cx:pt>
          <cx:pt idx="872">1994</cx:pt>
          <cx:pt idx="873">1994</cx:pt>
          <cx:pt idx="874">1995</cx:pt>
          <cx:pt idx="875">1995</cx:pt>
          <cx:pt idx="876">1995</cx:pt>
          <cx:pt idx="877">1995</cx:pt>
          <cx:pt idx="878">1996</cx:pt>
          <cx:pt idx="879">1996</cx:pt>
          <cx:pt idx="880">1995</cx:pt>
          <cx:pt idx="881">1994</cx:pt>
          <cx:pt idx="882">1995</cx:pt>
          <cx:pt idx="883">1995</cx:pt>
          <cx:pt idx="884">1996</cx:pt>
          <cx:pt idx="885">1995</cx:pt>
          <cx:pt idx="886">1995</cx:pt>
          <cx:pt idx="887">1996</cx:pt>
          <cx:pt idx="888">1996</cx:pt>
          <cx:pt idx="889">1996</cx:pt>
          <cx:pt idx="890">1995</cx:pt>
          <cx:pt idx="891">1994</cx:pt>
          <cx:pt idx="892">1994</cx:pt>
          <cx:pt idx="893">1996</cx:pt>
          <cx:pt idx="894">1994</cx:pt>
          <cx:pt idx="895">1995</cx:pt>
          <cx:pt idx="896">1995</cx:pt>
          <cx:pt idx="897">1995</cx:pt>
          <cx:pt idx="898">1995</cx:pt>
          <cx:pt idx="899">1994</cx:pt>
          <cx:pt idx="900">1995</cx:pt>
          <cx:pt idx="901">1995</cx:pt>
          <cx:pt idx="902">1996</cx:pt>
          <cx:pt idx="903">1994</cx:pt>
          <cx:pt idx="904">1996</cx:pt>
          <cx:pt idx="905">1995</cx:pt>
          <cx:pt idx="906">1995</cx:pt>
          <cx:pt idx="907">1995</cx:pt>
          <cx:pt idx="908">1996</cx:pt>
          <cx:pt idx="909">1994</cx:pt>
          <cx:pt idx="910">1995</cx:pt>
          <cx:pt idx="911">1995</cx:pt>
          <cx:pt idx="912">1995</cx:pt>
          <cx:pt idx="913">1995</cx:pt>
          <cx:pt idx="914">1995</cx:pt>
          <cx:pt idx="915">1996</cx:pt>
          <cx:pt idx="916">1995</cx:pt>
          <cx:pt idx="917">1995</cx:pt>
          <cx:pt idx="918">1995</cx:pt>
          <cx:pt idx="919">1995</cx:pt>
          <cx:pt idx="920">1995</cx:pt>
          <cx:pt idx="921">1994</cx:pt>
          <cx:pt idx="922">1996</cx:pt>
          <cx:pt idx="923">1994</cx:pt>
          <cx:pt idx="924">1995</cx:pt>
          <cx:pt idx="925">1995</cx:pt>
          <cx:pt idx="926">1994</cx:pt>
          <cx:pt idx="927">1994</cx:pt>
          <cx:pt idx="928">1996</cx:pt>
          <cx:pt idx="929">1995</cx:pt>
          <cx:pt idx="930">1995</cx:pt>
          <cx:pt idx="931">1994</cx:pt>
          <cx:pt idx="932">1995</cx:pt>
          <cx:pt idx="933">1995</cx:pt>
          <cx:pt idx="934">1996</cx:pt>
          <cx:pt idx="935">1995</cx:pt>
          <cx:pt idx="936">1994</cx:pt>
          <cx:pt idx="937">1994</cx:pt>
          <cx:pt idx="938">1994</cx:pt>
          <cx:pt idx="939">1996</cx:pt>
          <cx:pt idx="940">1995</cx:pt>
          <cx:pt idx="941">1995</cx:pt>
          <cx:pt idx="942">1994</cx:pt>
          <cx:pt idx="943">1995</cx:pt>
          <cx:pt idx="944">1996</cx:pt>
          <cx:pt idx="945">1995</cx:pt>
          <cx:pt idx="946">1995</cx:pt>
          <cx:pt idx="947">1995</cx:pt>
          <cx:pt idx="948">1996</cx:pt>
          <cx:pt idx="949">1994</cx:pt>
          <cx:pt idx="950">1995</cx:pt>
          <cx:pt idx="951">1996</cx:pt>
          <cx:pt idx="952">1994</cx:pt>
          <cx:pt idx="953">1994</cx:pt>
          <cx:pt idx="954">1995</cx:pt>
          <cx:pt idx="955">1995</cx:pt>
          <cx:pt idx="956">1995</cx:pt>
          <cx:pt idx="957">1996</cx:pt>
          <cx:pt idx="958">1994</cx:pt>
          <cx:pt idx="959">1995</cx:pt>
          <cx:pt idx="960">1996</cx:pt>
          <cx:pt idx="961">1996</cx:pt>
          <cx:pt idx="962">1994</cx:pt>
          <cx:pt idx="963">1995</cx:pt>
          <cx:pt idx="964">1996</cx:pt>
          <cx:pt idx="965">1996</cx:pt>
          <cx:pt idx="966">1995</cx:pt>
          <cx:pt idx="967">1996</cx:pt>
          <cx:pt idx="968">1996</cx:pt>
          <cx:pt idx="969">1995</cx:pt>
          <cx:pt idx="970">1996</cx:pt>
          <cx:pt idx="971">1994</cx:pt>
          <cx:pt idx="972">1995</cx:pt>
          <cx:pt idx="973">1995</cx:pt>
          <cx:pt idx="974">1995</cx:pt>
          <cx:pt idx="975">1995</cx:pt>
          <cx:pt idx="976">1996</cx:pt>
          <cx:pt idx="977">1996</cx:pt>
          <cx:pt idx="978">1994</cx:pt>
          <cx:pt idx="979">1995</cx:pt>
          <cx:pt idx="980">1995</cx:pt>
          <cx:pt idx="981">1995</cx:pt>
          <cx:pt idx="982">1996</cx:pt>
          <cx:pt idx="983">1994</cx:pt>
          <cx:pt idx="984">1996</cx:pt>
          <cx:pt idx="985">1995</cx:pt>
          <cx:pt idx="986">1996</cx:pt>
          <cx:pt idx="987">1995</cx:pt>
          <cx:pt idx="988">1996</cx:pt>
          <cx:pt idx="989">1996</cx:pt>
          <cx:pt idx="990">1994</cx:pt>
          <cx:pt idx="991">1996</cx:pt>
          <cx:pt idx="992">1996</cx:pt>
          <cx:pt idx="993">1996</cx:pt>
          <cx:pt idx="994">1994</cx:pt>
          <cx:pt idx="995">1996</cx:pt>
          <cx:pt idx="996">1995</cx:pt>
          <cx:pt idx="997">1996</cx:pt>
          <cx:pt idx="998">1996</cx:pt>
          <cx:pt idx="999">1996</cx:pt>
        </cx:lvl>
        <cx:lvl ptCount="1000">
          <cx:pt idx="0">Raclette Courdavault</cx:pt>
          <cx:pt idx="1">Konbu</cx:pt>
          <cx:pt idx="2">Rhönbräu Klosterbier</cx:pt>
          <cx:pt idx="3">Sasquatch Ale</cx:pt>
          <cx:pt idx="4">Chang</cx:pt>
          <cx:pt idx="5">Guaraná Fantástica</cx:pt>
          <cx:pt idx="6">Fløtemysost</cx:pt>
          <cx:pt idx="7">Konbu</cx:pt>
          <cx:pt idx="8">Manjimup Dried Apples</cx:pt>
          <cx:pt idx="9">Pâté chinois</cx:pt>
          <cx:pt idx="10">Pâté chinois</cx:pt>
          <cx:pt idx="11">Camembert Pierrot</cx:pt>
          <cx:pt idx="12">Pavlova</cx:pt>
          <cx:pt idx="13">Gorgonzola Telino</cx:pt>
          <cx:pt idx="14">Jack's New England Clam Chowder</cx:pt>
          <cx:pt idx="15">Gorgonzola Telino</cx:pt>
          <cx:pt idx="16">Fløtemysost</cx:pt>
          <cx:pt idx="17">Camembert Pierrot</cx:pt>
          <cx:pt idx="18">Gnocchi di nonna Alice</cx:pt>
          <cx:pt idx="19">Gorgonzola Telino</cx:pt>
          <cx:pt idx="20">Gorgonzola Telino</cx:pt>
          <cx:pt idx="21">Chartreuse verte</cx:pt>
          <cx:pt idx="22">Sir Rodney's Scones</cx:pt>
          <cx:pt idx="23">Raclette Courdavault</cx:pt>
          <cx:pt idx="24">Guaraná Fantástica</cx:pt>
          <cx:pt idx="25">Lakkalikööri</cx:pt>
          <cx:pt idx="26">Boston Crab Meat</cx:pt>
          <cx:pt idx="27">Camembert Pierrot</cx:pt>
          <cx:pt idx="28">Guaraná Fantástica</cx:pt>
          <cx:pt idx="29">Northwoods Cranberry Sauce</cx:pt>
          <cx:pt idx="30">Lakkalikööri</cx:pt>
          <cx:pt idx="31">Camembert Pierrot</cx:pt>
          <cx:pt idx="32">Gorgonzola Telino</cx:pt>
          <cx:pt idx="33">Pâté chinois</cx:pt>
          <cx:pt idx="34">Rhönbräu Klosterbier</cx:pt>
          <cx:pt idx="35">Chartreuse verte</cx:pt>
          <cx:pt idx="36">Guaraná Fantástica</cx:pt>
          <cx:pt idx="37">Manjimup Dried Apples</cx:pt>
          <cx:pt idx="38">Ikura</cx:pt>
          <cx:pt idx="39">Perth Pasties</cx:pt>
          <cx:pt idx="40">Sir Rodney's Scones</cx:pt>
          <cx:pt idx="41">Nord-Ost Matjeshering</cx:pt>
          <cx:pt idx="42">Rhönbräu Klosterbier</cx:pt>
          <cx:pt idx="43">Camembert Pierrot</cx:pt>
          <cx:pt idx="44">Jack's New England Clam Chowder</cx:pt>
          <cx:pt idx="45">Tarte au sucre</cx:pt>
          <cx:pt idx="46">Perth Pasties</cx:pt>
          <cx:pt idx="47">Rhönbräu Klosterbier</cx:pt>
          <cx:pt idx="48">Gorgonzola Telino</cx:pt>
          <cx:pt idx="49">Inlagd Sill</cx:pt>
          <cx:pt idx="50">Schoggi Schokolade</cx:pt>
          <cx:pt idx="51">Sirop d'érable</cx:pt>
          <cx:pt idx="52">Geitost</cx:pt>
          <cx:pt idx="53">Fløtemysost</cx:pt>
          <cx:pt idx="54">Gudbrandsdalsost</cx:pt>
          <cx:pt idx="55">Rhönbräu Klosterbier</cx:pt>
          <cx:pt idx="56">Steeleye Stout</cx:pt>
          <cx:pt idx="57">Outback Lager</cx:pt>
          <cx:pt idx="58">Boston Crab Meat</cx:pt>
          <cx:pt idx="59">Queso Cabrales</cx:pt>
          <cx:pt idx="60">Sirop d'érable</cx:pt>
          <cx:pt idx="61">Gnocchi di nonna Alice</cx:pt>
          <cx:pt idx="62">Singaporean Hokkien Fried Mee</cx:pt>
          <cx:pt idx="63">Camembert Pierrot</cx:pt>
          <cx:pt idx="64">Camembert Pierrot</cx:pt>
          <cx:pt idx="65">Jack's New England Clam Chowder</cx:pt>
          <cx:pt idx="66">Raclette Courdavault</cx:pt>
          <cx:pt idx="67">Røgede sild</cx:pt>
          <cx:pt idx="68">Alice Mutton</cx:pt>
          <cx:pt idx="69">Filo Mix</cx:pt>
          <cx:pt idx="70">Camembert Pierrot</cx:pt>
          <cx:pt idx="71">Raclette Courdavault</cx:pt>
          <cx:pt idx="72">Alice Mutton</cx:pt>
          <cx:pt idx="73">Chang</cx:pt>
          <cx:pt idx="74">Geitost</cx:pt>
          <cx:pt idx="75">Gumbär Gummibärchen</cx:pt>
          <cx:pt idx="76">Perth Pasties</cx:pt>
          <cx:pt idx="77">Spegesild</cx:pt>
          <cx:pt idx="78">Chai</cx:pt>
          <cx:pt idx="79">Chartreuse verte</cx:pt>
          <cx:pt idx="80">Gnocchi di nonna Alice</cx:pt>
          <cx:pt idx="81">Steeleye Stout</cx:pt>
          <cx:pt idx="82">Boston Crab Meat</cx:pt>
          <cx:pt idx="83">Sir Rodney's Scones</cx:pt>
          <cx:pt idx="84">Raclette Courdavault</cx:pt>
          <cx:pt idx="85">Mozzarella di Giovanni</cx:pt>
          <cx:pt idx="86">Alice Mutton</cx:pt>
          <cx:pt idx="87">Boston Crab Meat</cx:pt>
          <cx:pt idx="88">Camembert Pierrot</cx:pt>
          <cx:pt idx="89">Chang</cx:pt>
          <cx:pt idx="90">Chef Anton's Cajun Seasoning</cx:pt>
          <cx:pt idx="91">Chef Anton's Gumbo Mix</cx:pt>
          <cx:pt idx="92">Côte de Blaye</cx:pt>
          <cx:pt idx="93">Filo Mix</cx:pt>
          <cx:pt idx="94">Gnocchi di nonna Alice</cx:pt>
          <cx:pt idx="95">Gnocchi di nonna Alice</cx:pt>
          <cx:pt idx="96">Gula Malacca</cx:pt>
          <cx:pt idx="97">Queso Manchego La Pastora</cx:pt>
          <cx:pt idx="98">Raclette Courdavault</cx:pt>
          <cx:pt idx="99">Røgede sild</cx:pt>
          <cx:pt idx="100">Singaporean Hokkien Fried Mee</cx:pt>
          <cx:pt idx="101">Sir Rodney's Scones</cx:pt>
          <cx:pt idx="102">Boston Crab Meat</cx:pt>
          <cx:pt idx="103">Côte de Blaye</cx:pt>
          <cx:pt idx="104">Scottish Longbreads</cx:pt>
          <cx:pt idx="105">Alice Mutton</cx:pt>
          <cx:pt idx="106">Gnocchi di nonna Alice</cx:pt>
          <cx:pt idx="107">Sir Rodney's Scones</cx:pt>
          <cx:pt idx="108">Sirop d'érable</cx:pt>
          <cx:pt idx="109">Outback Lager</cx:pt>
          <cx:pt idx="110">Singaporean Hokkien Fried Mee</cx:pt>
          <cx:pt idx="111">Alice Mutton</cx:pt>
          <cx:pt idx="112">Escargots de Bourgogne</cx:pt>
          <cx:pt idx="113">Gustaf's Knäckebröd</cx:pt>
          <cx:pt idx="114">Inlagd Sill</cx:pt>
          <cx:pt idx="115">Pavlova</cx:pt>
          <cx:pt idx="116">Steeleye Stout</cx:pt>
          <cx:pt idx="117">Lakkalikööri</cx:pt>
          <cx:pt idx="118">Manjimup Dried Apples</cx:pt>
          <cx:pt idx="119">Pavlova</cx:pt>
          <cx:pt idx="120">Queso Cabrales</cx:pt>
          <cx:pt idx="121">Raclette Courdavault</cx:pt>
          <cx:pt idx="122">Konbu</cx:pt>
          <cx:pt idx="123">Lakkalikööri</cx:pt>
          <cx:pt idx="124">Chai</cx:pt>
          <cx:pt idx="125">Chartreuse verte</cx:pt>
          <cx:pt idx="126">Escargots de Bourgogne</cx:pt>
          <cx:pt idx="127">Mozzarella di Giovanni</cx:pt>
          <cx:pt idx="128">Rössle Sauerkraut</cx:pt>
          <cx:pt idx="129">Alice Mutton</cx:pt>
          <cx:pt idx="130">Grandma's Boysenberry Spread</cx:pt>
          <cx:pt idx="131">Gustaf's Knäckebröd</cx:pt>
          <cx:pt idx="132">Maxilaku</cx:pt>
          <cx:pt idx="133">Mozzarella di Giovanni</cx:pt>
          <cx:pt idx="134">Chang</cx:pt>
          <cx:pt idx="135">Geitost</cx:pt>
          <cx:pt idx="136">Gorgonzola Telino</cx:pt>
          <cx:pt idx="137">Gudbrandsdalsost</cx:pt>
          <cx:pt idx="138">Ipoh Coffee</cx:pt>
          <cx:pt idx="139">Mascarpone Fabioli</cx:pt>
          <cx:pt idx="140">Original Frankfurter grüne Soße</cx:pt>
          <cx:pt idx="141">Pavlova</cx:pt>
          <cx:pt idx="142">Pavlova</cx:pt>
          <cx:pt idx="143">Queso Cabrales</cx:pt>
          <cx:pt idx="144">Raclette Courdavault</cx:pt>
          <cx:pt idx="145">Scottish Longbreads</cx:pt>
          <cx:pt idx="146">Chai</cx:pt>
          <cx:pt idx="147">Longlife Tofu</cx:pt>
          <cx:pt idx="148">Pavlova</cx:pt>
          <cx:pt idx="149">Røgede sild</cx:pt>
          <cx:pt idx="150">Outback Lager</cx:pt>
          <cx:pt idx="151">Carnarvon Tigers</cx:pt>
          <cx:pt idx="152">Fløtemysost</cx:pt>
          <cx:pt idx="153">Louisiana Fiery Hot Pepper Sauce</cx:pt>
          <cx:pt idx="154">Chai</cx:pt>
          <cx:pt idx="155">Gumbär Gummibärchen</cx:pt>
          <cx:pt idx="156">Côte de Blaye</cx:pt>
          <cx:pt idx="157">Gnocchi di nonna Alice</cx:pt>
          <cx:pt idx="158">Ikura</cx:pt>
          <cx:pt idx="159">Ikura</cx:pt>
          <cx:pt idx="160">Scottish Longbreads</cx:pt>
          <cx:pt idx="161">Steeleye Stout</cx:pt>
          <cx:pt idx="162">Aniseed Syrup</cx:pt>
          <cx:pt idx="163">Escargots de Bourgogne</cx:pt>
          <cx:pt idx="164">Original Frankfurter grüne Soße</cx:pt>
          <cx:pt idx="165">NuNuCa Nuß-Nougat-Creme</cx:pt>
          <cx:pt idx="166">Chef Anton's Gumbo Mix</cx:pt>
          <cx:pt idx="167">Gula Malacca</cx:pt>
          <cx:pt idx="168">Camembert Pierrot</cx:pt>
          <cx:pt idx="169">Inlagd Sill</cx:pt>
          <cx:pt idx="170">Fløtemysost</cx:pt>
          <cx:pt idx="171">Gnocchi di nonna Alice</cx:pt>
          <cx:pt idx="172">Ikura</cx:pt>
          <cx:pt idx="173">Manjimup Dried Apples</cx:pt>
          <cx:pt idx="174">Mozzarella di Giovanni</cx:pt>
          <cx:pt idx="175">Tarte au sucre</cx:pt>
          <cx:pt idx="176">Gorgonzola Telino</cx:pt>
          <cx:pt idx="177">Gula Malacca</cx:pt>
          <cx:pt idx="178">Gumbär Gummibärchen</cx:pt>
          <cx:pt idx="179">Jack's New England Clam Chowder</cx:pt>
          <cx:pt idx="180">Louisiana Fiery Hot Pepper Sauce</cx:pt>
          <cx:pt idx="181">Manjimup Dried Apples</cx:pt>
          <cx:pt idx="182">Alice Mutton</cx:pt>
          <cx:pt idx="183">Ikura</cx:pt>
          <cx:pt idx="184">Konbu</cx:pt>
          <cx:pt idx="185">Scottish Longbreads</cx:pt>
          <cx:pt idx="186">Spegesild</cx:pt>
          <cx:pt idx="187">Outback Lager</cx:pt>
          <cx:pt idx="188">Sir Rodney's Scones</cx:pt>
          <cx:pt idx="189">Boston Crab Meat</cx:pt>
          <cx:pt idx="190">Chai</cx:pt>
          <cx:pt idx="191">Chocolade</cx:pt>
          <cx:pt idx="192">Côte de Blaye</cx:pt>
          <cx:pt idx="193">Fløtemysost</cx:pt>
          <cx:pt idx="194">Gorgonzola Telino</cx:pt>
          <cx:pt idx="195">Grandma's Boysenberry Spread</cx:pt>
          <cx:pt idx="196">Gumbär Gummibärchen</cx:pt>
          <cx:pt idx="197">Original Frankfurter grüne Soße</cx:pt>
          <cx:pt idx="198">Original Frankfurter grüne Soße</cx:pt>
          <cx:pt idx="199">Rhönbräu Klosterbier</cx:pt>
          <cx:pt idx="200">Singaporean Hokkien Fried Mee</cx:pt>
          <cx:pt idx="201">Sir Rodney's Marmalade</cx:pt>
          <cx:pt idx="202">Sir Rodney's Scones</cx:pt>
          <cx:pt idx="203">Steeleye Stout</cx:pt>
          <cx:pt idx="204">Inlagd Sill</cx:pt>
          <cx:pt idx="205">Outback Lager</cx:pt>
          <cx:pt idx="206">Geitost</cx:pt>
          <cx:pt idx="207">Gnocchi di nonna Alice</cx:pt>
          <cx:pt idx="208">Gudbrandsdalsost</cx:pt>
          <cx:pt idx="209">Konbu</cx:pt>
          <cx:pt idx="210">Maxilaku</cx:pt>
          <cx:pt idx="211">Scottish Longbreads</cx:pt>
          <cx:pt idx="212">Gudbrandsdalsost</cx:pt>
          <cx:pt idx="213">Rössle Sauerkraut</cx:pt>
          <cx:pt idx="214">Scottish Longbreads</cx:pt>
          <cx:pt idx="215">Camembert Pierrot</cx:pt>
          <cx:pt idx="216">Côte de Blaye</cx:pt>
          <cx:pt idx="217">Fløtemysost</cx:pt>
          <cx:pt idx="218">Louisiana Fiery Hot Pepper Sauce</cx:pt>
          <cx:pt idx="219">Original Frankfurter grüne Soße</cx:pt>
          <cx:pt idx="220">Perth Pasties</cx:pt>
          <cx:pt idx="221">Raclette Courdavault</cx:pt>
          <cx:pt idx="222">Ravioli Angelo</cx:pt>
          <cx:pt idx="223">Ipoh Coffee</cx:pt>
          <cx:pt idx="224">Lakkalikööri</cx:pt>
          <cx:pt idx="225">Laughing Lumberjack Lager</cx:pt>
          <cx:pt idx="226">Louisiana Fiery Hot Pepper Sauce</cx:pt>
          <cx:pt idx="227">Raclette Courdavault</cx:pt>
          <cx:pt idx="228">Ravioli Angelo</cx:pt>
          <cx:pt idx="229">Chai</cx:pt>
          <cx:pt idx="230">Filo Mix</cx:pt>
          <cx:pt idx="231">Louisiana Fiery Hot Pepper Sauce</cx:pt>
          <cx:pt idx="232">Pavlova</cx:pt>
          <cx:pt idx="233">Chang</cx:pt>
          <cx:pt idx="234">Chang</cx:pt>
          <cx:pt idx="235">Gumbär Gummibärchen</cx:pt>
          <cx:pt idx="236">Maxilaku</cx:pt>
          <cx:pt idx="237">NuNuCa Nuß-Nougat-Creme</cx:pt>
          <cx:pt idx="238">Singaporean Hokkien Fried Mee</cx:pt>
          <cx:pt idx="239">Boston Crab Meat</cx:pt>
          <cx:pt idx="240">Chang</cx:pt>
          <cx:pt idx="241">Gula Malacca</cx:pt>
          <cx:pt idx="242">Gumbär Gummibärchen</cx:pt>
          <cx:pt idx="243">Aniseed Syrup</cx:pt>
          <cx:pt idx="244">Boston Crab Meat</cx:pt>
          <cx:pt idx="245">Camembert Pierrot</cx:pt>
          <cx:pt idx="246">Camembert Pierrot</cx:pt>
          <cx:pt idx="247">Carnarvon Tigers</cx:pt>
          <cx:pt idx="248">Chang</cx:pt>
          <cx:pt idx="249">Chang</cx:pt>
          <cx:pt idx="250">Geitost</cx:pt>
          <cx:pt idx="251">Gravad lax</cx:pt>
          <cx:pt idx="252">Inlagd Sill</cx:pt>
          <cx:pt idx="253">Ipoh Coffee</cx:pt>
          <cx:pt idx="254">Louisiana Hot Spiced Okra</cx:pt>
          <cx:pt idx="255">Louisiana Hot Spiced Okra</cx:pt>
          <cx:pt idx="256">Maxilaku</cx:pt>
          <cx:pt idx="257">Nord-Ost Matjeshering</cx:pt>
          <cx:pt idx="258">Nord-Ost Matjeshering</cx:pt>
          <cx:pt idx="259">NuNuCa Nuß-Nougat-Creme</cx:pt>
          <cx:pt idx="260">Outback Lager</cx:pt>
          <cx:pt idx="261">Pâté chinois</cx:pt>
          <cx:pt idx="262">Rössle Sauerkraut</cx:pt>
          <cx:pt idx="263">Rössle Sauerkraut</cx:pt>
          <cx:pt idx="264">Tarte au sucre</cx:pt>
          <cx:pt idx="265">Chartreuse verte</cx:pt>
          <cx:pt idx="266">Jack's New England Clam Chowder</cx:pt>
          <cx:pt idx="267">Steeleye Stout</cx:pt>
          <cx:pt idx="268">Chai</cx:pt>
          <cx:pt idx="269">Gudbrandsdalsost</cx:pt>
          <cx:pt idx="270">Nord-Ost Matjeshering</cx:pt>
          <cx:pt idx="271">Raclette Courdavault</cx:pt>
          <cx:pt idx="272">Scottish Longbreads</cx:pt>
          <cx:pt idx="273">Gnocchi di nonna Alice</cx:pt>
          <cx:pt idx="274">Longlife Tofu</cx:pt>
          <cx:pt idx="275">Rössle Sauerkraut</cx:pt>
          <cx:pt idx="276">Chang</cx:pt>
          <cx:pt idx="277">Ipoh Coffee</cx:pt>
          <cx:pt idx="278">Pavlova</cx:pt>
          <cx:pt idx="279">Steeleye Stout</cx:pt>
          <cx:pt idx="280">Alice Mutton</cx:pt>
          <cx:pt idx="281">Boston Crab Meat</cx:pt>
          <cx:pt idx="282">Chang</cx:pt>
          <cx:pt idx="283">Fløtemysost</cx:pt>
          <cx:pt idx="284">Fløtemysost</cx:pt>
          <cx:pt idx="285">Geitost</cx:pt>
          <cx:pt idx="286">Gorgonzola Telino</cx:pt>
          <cx:pt idx="287">Guaraná Fantástica</cx:pt>
          <cx:pt idx="288">Gudbrandsdalsost</cx:pt>
          <cx:pt idx="289">Mozzarella di Giovanni</cx:pt>
          <cx:pt idx="290">Mozzarella di Giovanni</cx:pt>
          <cx:pt idx="291">Original Frankfurter grüne Soße</cx:pt>
          <cx:pt idx="292">Outback Lager</cx:pt>
          <cx:pt idx="293">Rhönbräu Klosterbier</cx:pt>
          <cx:pt idx="294">Schoggi Schokolade</cx:pt>
          <cx:pt idx="295">Scottish Longbreads</cx:pt>
          <cx:pt idx="296">Manjimup Dried Apples</cx:pt>
          <cx:pt idx="297">Mozzarella di Giovanni</cx:pt>
          <cx:pt idx="298">Steeleye Stout</cx:pt>
          <cx:pt idx="299">Carnarvon Tigers</cx:pt>
          <cx:pt idx="300">Geitost</cx:pt>
          <cx:pt idx="301">Pavlova</cx:pt>
          <cx:pt idx="302">Boston Crab Meat</cx:pt>
          <cx:pt idx="303">Chef Anton's Cajun Seasoning</cx:pt>
          <cx:pt idx="304">Ikura</cx:pt>
          <cx:pt idx="305">Inlagd Sill</cx:pt>
          <cx:pt idx="306">Jack's New England Clam Chowder</cx:pt>
          <cx:pt idx="307">Jack's New England Clam Chowder</cx:pt>
          <cx:pt idx="308">Original Frankfurter grüne Soße</cx:pt>
          <cx:pt idx="309">Queso Cabrales</cx:pt>
          <cx:pt idx="310">Raclette Courdavault</cx:pt>
          <cx:pt idx="311">Sir Rodney's Scones</cx:pt>
          <cx:pt idx="312">Tarte au sucre</cx:pt>
          <cx:pt idx="313">Jack's New England Clam Chowder</cx:pt>
          <cx:pt idx="314">NuNuCa Nuß-Nougat-Creme</cx:pt>
          <cx:pt idx="315">Aniseed Syrup</cx:pt>
          <cx:pt idx="316">Boston Crab Meat</cx:pt>
          <cx:pt idx="317">Boston Crab Meat</cx:pt>
          <cx:pt idx="318">Chef Anton's Cajun Seasoning</cx:pt>
          <cx:pt idx="319">Genen Shouyu</cx:pt>
          <cx:pt idx="320">Gnocchi di nonna Alice</cx:pt>
          <cx:pt idx="321">Grandma's Boysenberry Spread</cx:pt>
          <cx:pt idx="322">Gudbrandsdalsost</cx:pt>
          <cx:pt idx="323">Inlagd Sill</cx:pt>
          <cx:pt idx="324">Lakkalikööri</cx:pt>
          <cx:pt idx="325">Lakkalikööri</cx:pt>
          <cx:pt idx="326">Lakkalikööri</cx:pt>
          <cx:pt idx="327">Longlife Tofu</cx:pt>
          <cx:pt idx="328">Louisiana Fiery Hot Pepper Sauce</cx:pt>
          <cx:pt idx="329">Louisiana Hot Spiced Okra</cx:pt>
          <cx:pt idx="330">Mascarpone Fabioli</cx:pt>
          <cx:pt idx="331">Mishi Kobe Niku</cx:pt>
          <cx:pt idx="332">Mozzarella di Giovanni</cx:pt>
          <cx:pt idx="333">Northwoods Cranberry Sauce</cx:pt>
          <cx:pt idx="334">Pavlova</cx:pt>
          <cx:pt idx="335">Pavlova</cx:pt>
          <cx:pt idx="336">Queso Cabrales</cx:pt>
          <cx:pt idx="337">Queso Cabrales</cx:pt>
          <cx:pt idx="338">Queso Manchego La Pastora</cx:pt>
          <cx:pt idx="339">Ravioli Angelo</cx:pt>
          <cx:pt idx="340">Rhönbräu Klosterbier</cx:pt>
          <cx:pt idx="341">Röd Kaviar</cx:pt>
          <cx:pt idx="342">Röd Kaviar</cx:pt>
          <cx:pt idx="343">Schoggi Schokolade</cx:pt>
          <cx:pt idx="344">Schoggi Schokolade</cx:pt>
          <cx:pt idx="345">Singaporean Hokkien Fried Mee</cx:pt>
          <cx:pt idx="346">Sirop d'érable</cx:pt>
          <cx:pt idx="347">Steeleye Stout</cx:pt>
          <cx:pt idx="348">Gula Malacca</cx:pt>
          <cx:pt idx="349">Ipoh Coffee</cx:pt>
          <cx:pt idx="350">Jack's New England Clam Chowder</cx:pt>
          <cx:pt idx="351">Chartreuse verte</cx:pt>
          <cx:pt idx="352">Gorgonzola Telino</cx:pt>
          <cx:pt idx="353">Gustaf's Knäckebröd</cx:pt>
          <cx:pt idx="354">Konbu</cx:pt>
          <cx:pt idx="355">Manjimup Dried Apples</cx:pt>
          <cx:pt idx="356">Ravioli Angelo</cx:pt>
          <cx:pt idx="357">Spegesild</cx:pt>
          <cx:pt idx="358">Gnocchi di nonna Alice</cx:pt>
          <cx:pt idx="359">Ikura</cx:pt>
          <cx:pt idx="360">Manjimup Dried Apples</cx:pt>
          <cx:pt idx="361">Pavlova</cx:pt>
          <cx:pt idx="362">Sasquatch Ale</cx:pt>
          <cx:pt idx="363">Carnarvon Tigers</cx:pt>
          <cx:pt idx="364">Carnarvon Tigers</cx:pt>
          <cx:pt idx="365">Guaraná Fantástica</cx:pt>
          <cx:pt idx="366">Gudbrandsdalsost</cx:pt>
          <cx:pt idx="367">Gumbär Gummibärchen</cx:pt>
          <cx:pt idx="368">Gumbär Gummibärchen</cx:pt>
          <cx:pt idx="369">Inlagd Sill</cx:pt>
          <cx:pt idx="370">Original Frankfurter grüne Soße</cx:pt>
          <cx:pt idx="371">Queso Manchego La Pastora</cx:pt>
          <cx:pt idx="372">Raclette Courdavault</cx:pt>
          <cx:pt idx="373">Ravioli Angelo</cx:pt>
          <cx:pt idx="374">Rössle Sauerkraut</cx:pt>
          <cx:pt idx="375">Geitost</cx:pt>
          <cx:pt idx="376">Queso Manchego La Pastora</cx:pt>
          <cx:pt idx="377">Scottish Longbreads</cx:pt>
          <cx:pt idx="378">Guaraná Fantástica</cx:pt>
          <cx:pt idx="379">Guaraná Fantástica</cx:pt>
          <cx:pt idx="380">Maxilaku</cx:pt>
          <cx:pt idx="381">Pâté chinois</cx:pt>
          <cx:pt idx="382">Perth Pasties</cx:pt>
          <cx:pt idx="383">Rössle Sauerkraut</cx:pt>
          <cx:pt idx="384">Boston Crab Meat</cx:pt>
          <cx:pt idx="385">Escargots de Bourgogne</cx:pt>
          <cx:pt idx="386">Escargots de Bourgogne</cx:pt>
          <cx:pt idx="387">Jack's New England Clam Chowder</cx:pt>
          <cx:pt idx="388">Lakkalikööri</cx:pt>
          <cx:pt idx="389">Mozzarella di Giovanni</cx:pt>
          <cx:pt idx="390">Queso Cabrales</cx:pt>
          <cx:pt idx="391">Rhönbräu Klosterbier</cx:pt>
          <cx:pt idx="392">Rhönbräu Klosterbier</cx:pt>
          <cx:pt idx="393">Rössle Sauerkraut</cx:pt>
          <cx:pt idx="394">Sir Rodney's Scones</cx:pt>
          <cx:pt idx="395">Spegesild</cx:pt>
          <cx:pt idx="396">Chartreuse verte</cx:pt>
          <cx:pt idx="397">Ipoh Coffee</cx:pt>
          <cx:pt idx="398">Outback Lager</cx:pt>
          <cx:pt idx="399">Alice Mutton</cx:pt>
          <cx:pt idx="400">Camembert Pierrot</cx:pt>
          <cx:pt idx="401">Carnarvon Tigers</cx:pt>
          <cx:pt idx="402">Chai</cx:pt>
          <cx:pt idx="403">Chai</cx:pt>
          <cx:pt idx="404">Chai</cx:pt>
          <cx:pt idx="405">Chang</cx:pt>
          <cx:pt idx="406">Côte de Blaye</cx:pt>
          <cx:pt idx="407">Escargots de Bourgogne</cx:pt>
          <cx:pt idx="408">Guaraná Fantástica</cx:pt>
          <cx:pt idx="409">Guaraná Fantástica</cx:pt>
          <cx:pt idx="410">Guaraná Fantástica</cx:pt>
          <cx:pt idx="411">Gula Malacca</cx:pt>
          <cx:pt idx="412">Gula Malacca</cx:pt>
          <cx:pt idx="413">Gumbär Gummibärchen</cx:pt>
          <cx:pt idx="414">Ipoh Coffee</cx:pt>
          <cx:pt idx="415">Ipoh Coffee</cx:pt>
          <cx:pt idx="416">Jack's New England Clam Chowder</cx:pt>
          <cx:pt idx="417">Louisiana Fiery Hot Pepper Sauce</cx:pt>
          <cx:pt idx="418">Manjimup Dried Apples</cx:pt>
          <cx:pt idx="419">Mascarpone Fabioli</cx:pt>
          <cx:pt idx="420">Maxilaku</cx:pt>
          <cx:pt idx="421">Mozzarella di Giovanni</cx:pt>
          <cx:pt idx="422">Nord-Ost Matjeshering</cx:pt>
          <cx:pt idx="423">Outback Lager</cx:pt>
          <cx:pt idx="424">Outback Lager</cx:pt>
          <cx:pt idx="425">Pâté chinois</cx:pt>
          <cx:pt idx="426">Pâté chinois</cx:pt>
          <cx:pt idx="427">Pavlova</cx:pt>
          <cx:pt idx="428">Pavlova</cx:pt>
          <cx:pt idx="429">Pavlova</cx:pt>
          <cx:pt idx="430">Queso Manchego La Pastora</cx:pt>
          <cx:pt idx="431">Raclette Courdavault</cx:pt>
          <cx:pt idx="432">Raclette Courdavault</cx:pt>
          <cx:pt idx="433">Ravioli Angelo</cx:pt>
          <cx:pt idx="434">Sasquatch Ale</cx:pt>
          <cx:pt idx="435">Schoggi Schokolade</cx:pt>
          <cx:pt idx="436">Singaporean Hokkien Fried Mee</cx:pt>
          <cx:pt idx="437">Sir Rodney's Marmalade</cx:pt>
          <cx:pt idx="438">Sir Rodney's Marmalade</cx:pt>
          <cx:pt idx="439">Sir Rodney's Scones</cx:pt>
          <cx:pt idx="440">Sirop d'érable</cx:pt>
          <cx:pt idx="441">Fløtemysost</cx:pt>
          <cx:pt idx="442">Ikura</cx:pt>
          <cx:pt idx="443">Sir Rodney's Marmalade</cx:pt>
          <cx:pt idx="444">Chang</cx:pt>
          <cx:pt idx="445">Gnocchi di nonna Alice</cx:pt>
          <cx:pt idx="446">Scottish Longbreads</cx:pt>
          <cx:pt idx="447">Gnocchi di nonna Alice</cx:pt>
          <cx:pt idx="448">Guaraná Fantástica</cx:pt>
          <cx:pt idx="449">Louisiana Fiery Hot Pepper Sauce</cx:pt>
          <cx:pt idx="450">Mozzarella di Giovanni</cx:pt>
          <cx:pt idx="451">Original Frankfurter grüne Soße</cx:pt>
          <cx:pt idx="452">Perth Pasties</cx:pt>
          <cx:pt idx="453">Sir Rodney's Scones</cx:pt>
          <cx:pt idx="454">Steeleye Stout</cx:pt>
          <cx:pt idx="455">Alice Mutton</cx:pt>
          <cx:pt idx="456">Inlagd Sill</cx:pt>
          <cx:pt idx="457">Ipoh Coffee</cx:pt>
          <cx:pt idx="458">Lakkalikööri</cx:pt>
          <cx:pt idx="459">Louisiana Fiery Hot Pepper Sauce</cx:pt>
          <cx:pt idx="460">Northwoods Cranberry Sauce</cx:pt>
          <cx:pt idx="461">Perth Pasties</cx:pt>
          <cx:pt idx="462">Queso Cabrales</cx:pt>
          <cx:pt idx="463">Queso Manchego La Pastora</cx:pt>
          <cx:pt idx="464">Røgede sild</cx:pt>
          <cx:pt idx="465">Scottish Longbreads</cx:pt>
          <cx:pt idx="466">Boston Crab Meat</cx:pt>
          <cx:pt idx="467">Camembert Pierrot</cx:pt>
          <cx:pt idx="468">Carnarvon Tigers</cx:pt>
          <cx:pt idx="469">Chef Anton's Cajun Seasoning</cx:pt>
          <cx:pt idx="470">Chef Anton's Cajun Seasoning</cx:pt>
          <cx:pt idx="471">Filo Mix</cx:pt>
          <cx:pt idx="472">Fløtemysost</cx:pt>
          <cx:pt idx="473">Gorgonzola Telino</cx:pt>
          <cx:pt idx="474">Gorgonzola Telino</cx:pt>
          <cx:pt idx="475">Guaraná Fantástica</cx:pt>
          <cx:pt idx="476">Guaraná Fantástica</cx:pt>
          <cx:pt idx="477">Gudbrandsdalsost</cx:pt>
          <cx:pt idx="478">Gumbär Gummibärchen</cx:pt>
          <cx:pt idx="479">Lakkalikööri</cx:pt>
          <cx:pt idx="480">Lakkalikööri</cx:pt>
          <cx:pt idx="481">Louisiana Fiery Hot Pepper Sauce</cx:pt>
          <cx:pt idx="482">Manjimup Dried Apples</cx:pt>
          <cx:pt idx="483">Mascarpone Fabioli</cx:pt>
          <cx:pt idx="484">Maxilaku</cx:pt>
          <cx:pt idx="485">Nord-Ost Matjeshering</cx:pt>
          <cx:pt idx="486">Original Frankfurter grüne Soße</cx:pt>
          <cx:pt idx="487">Outback Lager</cx:pt>
          <cx:pt idx="488">Outback Lager</cx:pt>
          <cx:pt idx="489">Queso Cabrales</cx:pt>
          <cx:pt idx="490">Röd Kaviar</cx:pt>
          <cx:pt idx="491">Sasquatch Ale</cx:pt>
          <cx:pt idx="492">Sir Rodney's Scones</cx:pt>
          <cx:pt idx="493">Spegesild</cx:pt>
          <cx:pt idx="494">Spegesild</cx:pt>
          <cx:pt idx="495">Steeleye Stout</cx:pt>
          <cx:pt idx="496">Tarte au sucre</cx:pt>
          <cx:pt idx="497">Tarte au sucre</cx:pt>
          <cx:pt idx="498">Alice Mutton</cx:pt>
          <cx:pt idx="499">Chai</cx:pt>
          <cx:pt idx="500">Côte de Blaye</cx:pt>
          <cx:pt idx="501">Geitost</cx:pt>
          <cx:pt idx="502">Ikura</cx:pt>
          <cx:pt idx="503">Lakkalikööri</cx:pt>
          <cx:pt idx="504">Mozzarella di Giovanni</cx:pt>
          <cx:pt idx="505">Northwoods Cranberry Sauce</cx:pt>
          <cx:pt idx="506">Singaporean Hokkien Fried Mee</cx:pt>
          <cx:pt idx="507">Lakkalikööri</cx:pt>
          <cx:pt idx="508">Röd Kaviar</cx:pt>
          <cx:pt idx="509">Scottish Longbreads</cx:pt>
          <cx:pt idx="510">Spegesild</cx:pt>
          <cx:pt idx="511">Chef Anton's Gumbo Mix</cx:pt>
          <cx:pt idx="512">Filo Mix</cx:pt>
          <cx:pt idx="513">Gumbär Gummibärchen</cx:pt>
          <cx:pt idx="514">Jack's New England Clam Chowder</cx:pt>
          <cx:pt idx="515">Pâté chinois</cx:pt>
          <cx:pt idx="516">Rössle Sauerkraut</cx:pt>
          <cx:pt idx="517">Gula Malacca</cx:pt>
          <cx:pt idx="518">Nord-Ost Matjeshering</cx:pt>
          <cx:pt idx="519">Alice Mutton</cx:pt>
          <cx:pt idx="520">Alice Mutton</cx:pt>
          <cx:pt idx="521">Alice Mutton</cx:pt>
          <cx:pt idx="522">Aniseed Syrup</cx:pt>
          <cx:pt idx="523">Boston Crab Meat</cx:pt>
          <cx:pt idx="524">Boston Crab Meat</cx:pt>
          <cx:pt idx="525">Camembert Pierrot</cx:pt>
          <cx:pt idx="526">Carnarvon Tigers</cx:pt>
          <cx:pt idx="527">Carnarvon Tigers</cx:pt>
          <cx:pt idx="528">Chartreuse verte</cx:pt>
          <cx:pt idx="529">Chef Anton's Cajun Seasoning</cx:pt>
          <cx:pt idx="530">Chef Anton's Gumbo Mix</cx:pt>
          <cx:pt idx="531">Côte de Blaye</cx:pt>
          <cx:pt idx="532">Escargots de Bourgogne</cx:pt>
          <cx:pt idx="533">Escargots de Bourgogne</cx:pt>
          <cx:pt idx="534">Escargots de Bourgogne</cx:pt>
          <cx:pt idx="535">Escargots de Bourgogne</cx:pt>
          <cx:pt idx="536">Gnocchi di nonna Alice</cx:pt>
          <cx:pt idx="537">Gnocchi di nonna Alice</cx:pt>
          <cx:pt idx="538">Grandma's Boysenberry Spread</cx:pt>
          <cx:pt idx="539">Grandma's Boysenberry Spread</cx:pt>
          <cx:pt idx="540">Guaraná Fantástica</cx:pt>
          <cx:pt idx="541">Gumbär Gummibärchen</cx:pt>
          <cx:pt idx="542">Ikura</cx:pt>
          <cx:pt idx="543">Inlagd Sill</cx:pt>
          <cx:pt idx="544">Inlagd Sill</cx:pt>
          <cx:pt idx="545">Ipoh Coffee</cx:pt>
          <cx:pt idx="546">Jack's New England Clam Chowder</cx:pt>
          <cx:pt idx="547">Konbu</cx:pt>
          <cx:pt idx="548">Laughing Lumberjack Lager</cx:pt>
          <cx:pt idx="549">Laughing Lumberjack Lager</cx:pt>
          <cx:pt idx="550">Longlife Tofu</cx:pt>
          <cx:pt idx="551">Louisiana Fiery Hot Pepper Sauce</cx:pt>
          <cx:pt idx="552">Louisiana Fiery Hot Pepper Sauce</cx:pt>
          <cx:pt idx="553">Louisiana Fiery Hot Pepper Sauce</cx:pt>
          <cx:pt idx="554">Louisiana Hot Spiced Okra</cx:pt>
          <cx:pt idx="555">Manjimup Dried Apples</cx:pt>
          <cx:pt idx="556">Maxilaku</cx:pt>
          <cx:pt idx="557">Nord-Ost Matjeshering</cx:pt>
          <cx:pt idx="558">Northwoods Cranberry Sauce</cx:pt>
          <cx:pt idx="559">Northwoods Cranberry Sauce</cx:pt>
          <cx:pt idx="560">Northwoods Cranberry Sauce</cx:pt>
          <cx:pt idx="561">Original Frankfurter grüne Soße</cx:pt>
          <cx:pt idx="562">Original Frankfurter grüne Soße</cx:pt>
          <cx:pt idx="563">Original Frankfurter grüne Soße</cx:pt>
          <cx:pt idx="564">Pavlova</cx:pt>
          <cx:pt idx="565">Perth Pasties</cx:pt>
          <cx:pt idx="566">Queso Cabrales</cx:pt>
          <cx:pt idx="567">Queso Cabrales</cx:pt>
          <cx:pt idx="568">Rhönbräu Klosterbier</cx:pt>
          <cx:pt idx="569">Rhönbräu Klosterbier</cx:pt>
          <cx:pt idx="570">Röd Kaviar</cx:pt>
          <cx:pt idx="571">Røgede sild</cx:pt>
          <cx:pt idx="572">Røgede sild</cx:pt>
          <cx:pt idx="573">Sasquatch Ale</cx:pt>
          <cx:pt idx="574">Sir Rodney's Scones</cx:pt>
          <cx:pt idx="575">Sirop d'érable</cx:pt>
          <cx:pt idx="576">Sirop d'érable</cx:pt>
          <cx:pt idx="577">Sirop d'érable</cx:pt>
          <cx:pt idx="578">Spegesild</cx:pt>
          <cx:pt idx="579">Steeleye Stout</cx:pt>
          <cx:pt idx="580">Steeleye Stout</cx:pt>
          <cx:pt idx="581">Tarte au sucre</cx:pt>
          <cx:pt idx="582">Chai</cx:pt>
          <cx:pt idx="583">Mozzarella di Giovanni</cx:pt>
          <cx:pt idx="584">Pâté chinois</cx:pt>
          <cx:pt idx="585">Perth Pasties</cx:pt>
          <cx:pt idx="586">Filo Mix</cx:pt>
          <cx:pt idx="587">Filo Mix</cx:pt>
          <cx:pt idx="588">Fløtemysost</cx:pt>
          <cx:pt idx="589">Gravad lax</cx:pt>
          <cx:pt idx="590">Gudbrandsdalsost</cx:pt>
          <cx:pt idx="591">Nord-Ost Matjeshering</cx:pt>
          <cx:pt idx="592">Perth Pasties</cx:pt>
          <cx:pt idx="593">Rhönbräu Klosterbier</cx:pt>
          <cx:pt idx="594">Singaporean Hokkien Fried Mee</cx:pt>
          <cx:pt idx="595">Singaporean Hokkien Fried Mee</cx:pt>
          <cx:pt idx="596">Spegesild</cx:pt>
          <cx:pt idx="597">Tarte au sucre</cx:pt>
          <cx:pt idx="598">Alice Mutton</cx:pt>
          <cx:pt idx="599">Chai</cx:pt>
          <cx:pt idx="600">Gula Malacca</cx:pt>
          <cx:pt idx="601">Lakkalikööri</cx:pt>
          <cx:pt idx="602">Original Frankfurter grüne Soße</cx:pt>
          <cx:pt idx="603">Røgede sild</cx:pt>
          <cx:pt idx="604">Chartreuse verte</cx:pt>
          <cx:pt idx="605">Fløtemysost</cx:pt>
          <cx:pt idx="606">Inlagd Sill</cx:pt>
          <cx:pt idx="607">Rössle Sauerkraut</cx:pt>
          <cx:pt idx="608">Sasquatch Ale</cx:pt>
          <cx:pt idx="609">Sir Rodney's Marmalade</cx:pt>
          <cx:pt idx="610">Aniseed Syrup</cx:pt>
          <cx:pt idx="611">Carnarvon Tigers</cx:pt>
          <cx:pt idx="612">Carnarvon Tigers</cx:pt>
          <cx:pt idx="613">Chang</cx:pt>
          <cx:pt idx="614">Chef Anton's Cajun Seasoning</cx:pt>
          <cx:pt idx="615">Chef Anton's Cajun Seasoning</cx:pt>
          <cx:pt idx="616">Côte de Blaye</cx:pt>
          <cx:pt idx="617">Genen Shouyu</cx:pt>
          <cx:pt idx="618">Gnocchi di nonna Alice</cx:pt>
          <cx:pt idx="619">Gustaf's Knäckebröd</cx:pt>
          <cx:pt idx="620">Inlagd Sill</cx:pt>
          <cx:pt idx="621">Inlagd Sill</cx:pt>
          <cx:pt idx="622">Jack's New England Clam Chowder</cx:pt>
          <cx:pt idx="623">Laughing Lumberjack Lager</cx:pt>
          <cx:pt idx="624">Maxilaku</cx:pt>
          <cx:pt idx="625">Mozzarella di Giovanni</cx:pt>
          <cx:pt idx="626">Outback Lager</cx:pt>
          <cx:pt idx="627">Pâté chinois</cx:pt>
          <cx:pt idx="628">Perth Pasties</cx:pt>
          <cx:pt idx="629">Röd Kaviar</cx:pt>
          <cx:pt idx="630">Rössle Sauerkraut</cx:pt>
          <cx:pt idx="631">Schoggi Schokolade</cx:pt>
          <cx:pt idx="632">Singaporean Hokkien Fried Mee</cx:pt>
          <cx:pt idx="633">Camembert Pierrot</cx:pt>
          <cx:pt idx="634">Chocolade</cx:pt>
          <cx:pt idx="635">Gnocchi di nonna Alice</cx:pt>
          <cx:pt idx="636">Gudbrandsdalsost</cx:pt>
          <cx:pt idx="637">Gula Malacca</cx:pt>
          <cx:pt idx="638">Gula Malacca</cx:pt>
          <cx:pt idx="639">Gustaf's Knäckebröd</cx:pt>
          <cx:pt idx="640">Ikura</cx:pt>
          <cx:pt idx="641">Louisiana Hot Spiced Okra</cx:pt>
          <cx:pt idx="642">Mascarpone Fabioli</cx:pt>
          <cx:pt idx="643">Maxilaku</cx:pt>
          <cx:pt idx="644">NuNuCa Nuß-Nougat-Creme</cx:pt>
          <cx:pt idx="645">Rössle Sauerkraut</cx:pt>
          <cx:pt idx="646">Spegesild</cx:pt>
          <cx:pt idx="647">Chartreuse verte</cx:pt>
          <cx:pt idx="648">Filo Mix</cx:pt>
          <cx:pt idx="649">Guaraná Fantástica</cx:pt>
          <cx:pt idx="650">Gudbrandsdalsost</cx:pt>
          <cx:pt idx="651">Spegesild</cx:pt>
          <cx:pt idx="652">Chartreuse verte</cx:pt>
          <cx:pt idx="653">Filo Mix</cx:pt>
          <cx:pt idx="654">Geitost</cx:pt>
          <cx:pt idx="655">Perth Pasties</cx:pt>
          <cx:pt idx="656">Spegesild</cx:pt>
          <cx:pt idx="657">Chef Anton's Cajun Seasoning</cx:pt>
          <cx:pt idx="658">Grandma's Boysenberry Spread</cx:pt>
          <cx:pt idx="659">Gumbär Gummibärchen</cx:pt>
          <cx:pt idx="660">Gustaf's Knäckebröd</cx:pt>
          <cx:pt idx="661">Jack's New England Clam Chowder</cx:pt>
          <cx:pt idx="662">Louisiana Fiery Hot Pepper Sauce</cx:pt>
          <cx:pt idx="663">Louisiana Fiery Hot Pepper Sauce</cx:pt>
          <cx:pt idx="664">Maxilaku</cx:pt>
          <cx:pt idx="665">Pâté chinois</cx:pt>
          <cx:pt idx="666">Pâté chinois</cx:pt>
          <cx:pt idx="667">Pavlova</cx:pt>
          <cx:pt idx="668">Pavlova</cx:pt>
          <cx:pt idx="669">Perth Pasties</cx:pt>
          <cx:pt idx="670">Raclette Courdavault</cx:pt>
          <cx:pt idx="671">Røgede sild</cx:pt>
          <cx:pt idx="672">Scottish Longbreads</cx:pt>
          <cx:pt idx="673">Sir Rodney's Marmalade</cx:pt>
          <cx:pt idx="674">Sir Rodney's Marmalade</cx:pt>
          <cx:pt idx="675">Sir Rodney's Scones</cx:pt>
          <cx:pt idx="676">Spegesild</cx:pt>
          <cx:pt idx="677">Alice Mutton</cx:pt>
          <cx:pt idx="678">Aniseed Syrup</cx:pt>
          <cx:pt idx="679">Aniseed Syrup</cx:pt>
          <cx:pt idx="680">Aniseed Syrup</cx:pt>
          <cx:pt idx="681">Chai</cx:pt>
          <cx:pt idx="682">Chartreuse verte</cx:pt>
          <cx:pt idx="683">Chartreuse verte</cx:pt>
          <cx:pt idx="684">Chef Anton's Cajun Seasoning</cx:pt>
          <cx:pt idx="685">Chef Anton's Cajun Seasoning</cx:pt>
          <cx:pt idx="686">Chef Anton's Gumbo Mix</cx:pt>
          <cx:pt idx="687">Chef Anton's Gumbo Mix</cx:pt>
          <cx:pt idx="688">Côte de Blaye</cx:pt>
          <cx:pt idx="689">Escargots de Bourgogne</cx:pt>
          <cx:pt idx="690">Filo Mix</cx:pt>
          <cx:pt idx="691">Filo Mix</cx:pt>
          <cx:pt idx="692">Fløtemysost</cx:pt>
          <cx:pt idx="693">Geitost</cx:pt>
          <cx:pt idx="694">Geitost</cx:pt>
          <cx:pt idx="695">Geitost</cx:pt>
          <cx:pt idx="696">Genen Shouyu</cx:pt>
          <cx:pt idx="697">Gnocchi di nonna Alice</cx:pt>
          <cx:pt idx="698">Gorgonzola Telino</cx:pt>
          <cx:pt idx="699">Gorgonzola Telino</cx:pt>
          <cx:pt idx="700">Gorgonzola Telino</cx:pt>
          <cx:pt idx="701">Guaraná Fantástica</cx:pt>
          <cx:pt idx="702">Guaraná Fantástica</cx:pt>
          <cx:pt idx="703">Gudbrandsdalsost</cx:pt>
          <cx:pt idx="704">Gumbär Gummibärchen</cx:pt>
          <cx:pt idx="705">Gustaf's Knäckebröd</cx:pt>
          <cx:pt idx="706">Ikura</cx:pt>
          <cx:pt idx="707">Inlagd Sill</cx:pt>
          <cx:pt idx="708">Inlagd Sill</cx:pt>
          <cx:pt idx="709">Ipoh Coffee</cx:pt>
          <cx:pt idx="710">Ipoh Coffee</cx:pt>
          <cx:pt idx="711">Jack's New England Clam Chowder</cx:pt>
          <cx:pt idx="712">Konbu</cx:pt>
          <cx:pt idx="713">Laughing Lumberjack Lager</cx:pt>
          <cx:pt idx="714">Longlife Tofu</cx:pt>
          <cx:pt idx="715">Longlife Tofu</cx:pt>
          <cx:pt idx="716">Louisiana Fiery Hot Pepper Sauce</cx:pt>
          <cx:pt idx="717">Louisiana Fiery Hot Pepper Sauce</cx:pt>
          <cx:pt idx="718">Manjimup Dried Apples</cx:pt>
          <cx:pt idx="719">Mascarpone Fabioli</cx:pt>
          <cx:pt idx="720">Mishi Kobe Niku</cx:pt>
          <cx:pt idx="721">Mozzarella di Giovanni</cx:pt>
          <cx:pt idx="722">Nord-Ost Matjeshering</cx:pt>
          <cx:pt idx="723">Nord-Ost Matjeshering</cx:pt>
          <cx:pt idx="724">Nord-Ost Matjeshering</cx:pt>
          <cx:pt idx="725">Northwoods Cranberry Sauce</cx:pt>
          <cx:pt idx="726">Outback Lager</cx:pt>
          <cx:pt idx="727">Pâté chinois</cx:pt>
          <cx:pt idx="728">Ravioli Angelo</cx:pt>
          <cx:pt idx="729">Ravioli Angelo</cx:pt>
          <cx:pt idx="730">Ravioli Angelo</cx:pt>
          <cx:pt idx="731">Rhönbräu Klosterbier</cx:pt>
          <cx:pt idx="732">Rhönbräu Klosterbier</cx:pt>
          <cx:pt idx="733">Röd Kaviar</cx:pt>
          <cx:pt idx="734">Röd Kaviar</cx:pt>
          <cx:pt idx="735">Rössle Sauerkraut</cx:pt>
          <cx:pt idx="736">Røgede sild</cx:pt>
          <cx:pt idx="737">Røgede sild</cx:pt>
          <cx:pt idx="738">Sasquatch Ale</cx:pt>
          <cx:pt idx="739">Sasquatch Ale</cx:pt>
          <cx:pt idx="740">Sasquatch Ale</cx:pt>
          <cx:pt idx="741">Scottish Longbreads</cx:pt>
          <cx:pt idx="742">Sir Rodney's Marmalade</cx:pt>
          <cx:pt idx="743">Sirop d'érable</cx:pt>
          <cx:pt idx="744">Sirop d'érable</cx:pt>
          <cx:pt idx="745">Sirop d'érable</cx:pt>
          <cx:pt idx="746">Steeleye Stout</cx:pt>
          <cx:pt idx="747">Steeleye Stout</cx:pt>
          <cx:pt idx="748">Gudbrandsdalsost</cx:pt>
          <cx:pt idx="749">Nord-Ost Matjeshering</cx:pt>
          <cx:pt idx="750">Carnarvon Tigers</cx:pt>
          <cx:pt idx="751">Carnarvon Tigers</cx:pt>
          <cx:pt idx="752">Gravad lax</cx:pt>
          <cx:pt idx="753">Ikura</cx:pt>
          <cx:pt idx="754">Ipoh Coffee</cx:pt>
          <cx:pt idx="755">Konbu</cx:pt>
          <cx:pt idx="756">Lakkalikööri</cx:pt>
          <cx:pt idx="757">Manjimup Dried Apples</cx:pt>
          <cx:pt idx="758">Nord-Ost Matjeshering</cx:pt>
          <cx:pt idx="759">Nord-Ost Matjeshering</cx:pt>
          <cx:pt idx="760">Original Frankfurter grüne Soße</cx:pt>
          <cx:pt idx="761">Pâté chinois</cx:pt>
          <cx:pt idx="762">Pavlova</cx:pt>
          <cx:pt idx="763">Rhönbräu Klosterbier</cx:pt>
          <cx:pt idx="764">Rössle Sauerkraut</cx:pt>
          <cx:pt idx="765">Raclette Courdavault</cx:pt>
          <cx:pt idx="766">Chef Anton's Cajun Seasoning</cx:pt>
          <cx:pt idx="767">Geitost</cx:pt>
          <cx:pt idx="768">Gula Malacca</cx:pt>
          <cx:pt idx="769">Gula Malacca</cx:pt>
          <cx:pt idx="770">Gumbär Gummibärchen</cx:pt>
          <cx:pt idx="771">Ikura</cx:pt>
          <cx:pt idx="772">Ikura</cx:pt>
          <cx:pt idx="773">Longlife Tofu</cx:pt>
          <cx:pt idx="774">Mishi Kobe Niku</cx:pt>
          <cx:pt idx="775">Ravioli Angelo</cx:pt>
          <cx:pt idx="776">Sirop d'érable</cx:pt>
          <cx:pt idx="777">Camembert Pierrot</cx:pt>
          <cx:pt idx="778">Chai</cx:pt>
          <cx:pt idx="779">Chai</cx:pt>
          <cx:pt idx="780">Chang</cx:pt>
          <cx:pt idx="781">Chef Anton's Gumbo Mix</cx:pt>
          <cx:pt idx="782">Chocolade</cx:pt>
          <cx:pt idx="783">Chocolade</cx:pt>
          <cx:pt idx="784">Côte de Blaye</cx:pt>
          <cx:pt idx="785">Côte de Blaye</cx:pt>
          <cx:pt idx="786">Côte de Blaye</cx:pt>
          <cx:pt idx="787">Côte de Blaye</cx:pt>
          <cx:pt idx="788">Gorgonzola Telino</cx:pt>
          <cx:pt idx="789">Inlagd Sill</cx:pt>
          <cx:pt idx="790">Ipoh Coffee</cx:pt>
          <cx:pt idx="791">Lakkalikööri</cx:pt>
          <cx:pt idx="792">Longlife Tofu</cx:pt>
          <cx:pt idx="793">Louisiana Fiery Hot Pepper Sauce</cx:pt>
          <cx:pt idx="794">Manjimup Dried Apples</cx:pt>
          <cx:pt idx="795">Maxilaku</cx:pt>
          <cx:pt idx="796">NuNuCa Nuß-Nougat-Creme</cx:pt>
          <cx:pt idx="797">Original Frankfurter grüne Soße</cx:pt>
          <cx:pt idx="798">Outback Lager</cx:pt>
          <cx:pt idx="799">Perth Pasties</cx:pt>
          <cx:pt idx="800">Queso Cabrales</cx:pt>
          <cx:pt idx="801">Queso Manchego La Pastora</cx:pt>
          <cx:pt idx="802">Ravioli Angelo</cx:pt>
          <cx:pt idx="803">Röd Kaviar</cx:pt>
          <cx:pt idx="804">Røgede sild</cx:pt>
          <cx:pt idx="805">Røgede sild</cx:pt>
          <cx:pt idx="806">Schoggi Schokolade</cx:pt>
          <cx:pt idx="807">Sir Rodney's Marmalade</cx:pt>
          <cx:pt idx="808">Sir Rodney's Marmalade</cx:pt>
          <cx:pt idx="809">Sirop d'érable</cx:pt>
          <cx:pt idx="810">Spegesild</cx:pt>
          <cx:pt idx="811">Steeleye Stout</cx:pt>
          <cx:pt idx="812">Tarte au sucre</cx:pt>
          <cx:pt idx="813">Aniseed Syrup</cx:pt>
          <cx:pt idx="814">Geitost</cx:pt>
          <cx:pt idx="815">Gorgonzola Telino</cx:pt>
          <cx:pt idx="816">Konbu</cx:pt>
          <cx:pt idx="817">Original Frankfurter grüne Soße</cx:pt>
          <cx:pt idx="818">Pâté chinois</cx:pt>
          <cx:pt idx="819">Queso Cabrales</cx:pt>
          <cx:pt idx="820">Ravioli Angelo</cx:pt>
          <cx:pt idx="821">Rössle Sauerkraut</cx:pt>
          <cx:pt idx="822">Sasquatch Ale</cx:pt>
          <cx:pt idx="823">Sir Rodney's Scones</cx:pt>
          <cx:pt idx="824">Jack's New England Clam Chowder</cx:pt>
          <cx:pt idx="825">Konbu</cx:pt>
          <cx:pt idx="826">Manjimup Dried Apples</cx:pt>
          <cx:pt idx="827">Raclette Courdavault</cx:pt>
          <cx:pt idx="828">Carnarvon Tigers</cx:pt>
          <cx:pt idx="829">Carnarvon Tigers</cx:pt>
          <cx:pt idx="830">Chang</cx:pt>
          <cx:pt idx="831">Chef Anton's Cajun Seasoning</cx:pt>
          <cx:pt idx="832">Fløtemysost</cx:pt>
          <cx:pt idx="833">Geitost</cx:pt>
          <cx:pt idx="834">Genen Shouyu</cx:pt>
          <cx:pt idx="835">Gnocchi di nonna Alice</cx:pt>
          <cx:pt idx="836">Gustaf's Knäckebröd</cx:pt>
          <cx:pt idx="837">Konbu</cx:pt>
          <cx:pt idx="838">Louisiana Fiery Hot Pepper Sauce</cx:pt>
          <cx:pt idx="839">Mozzarella di Giovanni</cx:pt>
          <cx:pt idx="840">NuNuCa Nuß-Nougat-Creme</cx:pt>
          <cx:pt idx="841">Original Frankfurter grüne Soße</cx:pt>
          <cx:pt idx="842">Pâté chinois</cx:pt>
          <cx:pt idx="843">Pâté chinois</cx:pt>
          <cx:pt idx="844">Pavlova</cx:pt>
          <cx:pt idx="845">Queso Cabrales</cx:pt>
          <cx:pt idx="846">Queso Cabrales</cx:pt>
          <cx:pt idx="847">Queso Manchego La Pastora</cx:pt>
          <cx:pt idx="848">Raclette Courdavault</cx:pt>
          <cx:pt idx="849">Gorgonzola Telino</cx:pt>
          <cx:pt idx="850">Gumbär Gummibärchen</cx:pt>
          <cx:pt idx="851">Camembert Pierrot</cx:pt>
          <cx:pt idx="852">Chai</cx:pt>
          <cx:pt idx="853">Chang</cx:pt>
          <cx:pt idx="854">Chang</cx:pt>
          <cx:pt idx="855">Chartreuse verte</cx:pt>
          <cx:pt idx="856">Chartreuse verte</cx:pt>
          <cx:pt idx="857">Genen Shouyu</cx:pt>
          <cx:pt idx="858">Gravad lax</cx:pt>
          <cx:pt idx="859">Gudbrandsdalsost</cx:pt>
          <cx:pt idx="860">Gudbrandsdalsost</cx:pt>
          <cx:pt idx="861">Gula Malacca</cx:pt>
          <cx:pt idx="862">Gula Malacca</cx:pt>
          <cx:pt idx="863">Gustaf's Knäckebröd</cx:pt>
          <cx:pt idx="864">Jack's New England Clam Chowder</cx:pt>
          <cx:pt idx="865">Konbu</cx:pt>
          <cx:pt idx="866">Konbu</cx:pt>
          <cx:pt idx="867">Lakkalikööri</cx:pt>
          <cx:pt idx="868">Lakkalikööri</cx:pt>
          <cx:pt idx="869">Louisiana Hot Spiced Okra</cx:pt>
          <cx:pt idx="870">Mascarpone Fabioli</cx:pt>
          <cx:pt idx="871">Mascarpone Fabioli</cx:pt>
          <cx:pt idx="872">Nord-Ost Matjeshering</cx:pt>
          <cx:pt idx="873">Original Frankfurter grüne Soße</cx:pt>
          <cx:pt idx="874">Original Frankfurter grüne Soße</cx:pt>
          <cx:pt idx="875">Pâté chinois</cx:pt>
          <cx:pt idx="876">Perth Pasties</cx:pt>
          <cx:pt idx="877">Queso Cabrales</cx:pt>
          <cx:pt idx="878">Queso Cabrales</cx:pt>
          <cx:pt idx="879">Queso Cabrales</cx:pt>
          <cx:pt idx="880">Ravioli Angelo</cx:pt>
          <cx:pt idx="881">Rhönbräu Klosterbier</cx:pt>
          <cx:pt idx="882">Rhönbräu Klosterbier</cx:pt>
          <cx:pt idx="883">Rhönbräu Klosterbier</cx:pt>
          <cx:pt idx="884">Röd Kaviar</cx:pt>
          <cx:pt idx="885">Sasquatch Ale</cx:pt>
          <cx:pt idx="886">Sasquatch Ale</cx:pt>
          <cx:pt idx="887">Sasquatch Ale</cx:pt>
          <cx:pt idx="888">Sasquatch Ale</cx:pt>
          <cx:pt idx="889">Schoggi Schokolade</cx:pt>
          <cx:pt idx="890">Scottish Longbreads</cx:pt>
          <cx:pt idx="891">Singaporean Hokkien Fried Mee</cx:pt>
          <cx:pt idx="892">Singaporean Hokkien Fried Mee</cx:pt>
          <cx:pt idx="893">Singaporean Hokkien Fried Mee</cx:pt>
          <cx:pt idx="894">Sir Rodney's Scones</cx:pt>
          <cx:pt idx="895">Sir Rodney's Scones</cx:pt>
          <cx:pt idx="896">Carnarvon Tigers</cx:pt>
          <cx:pt idx="897">Filo Mix</cx:pt>
          <cx:pt idx="898">Fløtemysost</cx:pt>
          <cx:pt idx="899">Singaporean Hokkien Fried Mee</cx:pt>
          <cx:pt idx="900">Spegesild</cx:pt>
          <cx:pt idx="901">Chai</cx:pt>
          <cx:pt idx="902">Chocolade</cx:pt>
          <cx:pt idx="903">Geitost</cx:pt>
          <cx:pt idx="904">Gravad lax</cx:pt>
          <cx:pt idx="905">Jack's New England Clam Chowder</cx:pt>
          <cx:pt idx="906">Nord-Ost Matjeshering</cx:pt>
          <cx:pt idx="907">Outback Lager</cx:pt>
          <cx:pt idx="908">Rössle Sauerkraut</cx:pt>
          <cx:pt idx="909">Singaporean Hokkien Fried Mee</cx:pt>
          <cx:pt idx="910">Steeleye Stout</cx:pt>
          <cx:pt idx="911">Laughing Lumberjack Lager</cx:pt>
          <cx:pt idx="912">NuNuCa Nuß-Nougat-Creme</cx:pt>
          <cx:pt idx="913">Outback Lager</cx:pt>
          <cx:pt idx="914">Rössle Sauerkraut</cx:pt>
          <cx:pt idx="915">Alice Mutton</cx:pt>
          <cx:pt idx="916">Aniseed Syrup</cx:pt>
          <cx:pt idx="917">Chef Anton's Cajun Seasoning</cx:pt>
          <cx:pt idx="918">Chocolade</cx:pt>
          <cx:pt idx="919">Escargots de Bourgogne</cx:pt>
          <cx:pt idx="920">Filo Mix</cx:pt>
          <cx:pt idx="921">Grandma's Boysenberry Spread</cx:pt>
          <cx:pt idx="922">Grandma's Boysenberry Spread</cx:pt>
          <cx:pt idx="923">Gustaf's Knäckebröd</cx:pt>
          <cx:pt idx="924">Inlagd Sill</cx:pt>
          <cx:pt idx="925">Ipoh Coffee</cx:pt>
          <cx:pt idx="926">Mascarpone Fabioli</cx:pt>
          <cx:pt idx="927">Mascarpone Fabioli</cx:pt>
          <cx:pt idx="928">Mascarpone Fabioli</cx:pt>
          <cx:pt idx="929">Maxilaku</cx:pt>
          <cx:pt idx="930">Mishi Kobe Niku</cx:pt>
          <cx:pt idx="931">Nord-Ost Matjeshering</cx:pt>
          <cx:pt idx="932">Scottish Longbreads</cx:pt>
          <cx:pt idx="933">Chartreuse verte</cx:pt>
          <cx:pt idx="934">Chef Anton's Cajun Seasoning</cx:pt>
          <cx:pt idx="935">Filo Mix</cx:pt>
          <cx:pt idx="936">Fløtemysost</cx:pt>
          <cx:pt idx="937">Fløtemysost</cx:pt>
          <cx:pt idx="938">Genen Shouyu</cx:pt>
          <cx:pt idx="939">Gumbär Gummibärchen</cx:pt>
          <cx:pt idx="940">Ikura</cx:pt>
          <cx:pt idx="941">Inlagd Sill</cx:pt>
          <cx:pt idx="942">Laughing Lumberjack Lager</cx:pt>
          <cx:pt idx="943">Longlife Tofu</cx:pt>
          <cx:pt idx="944">NuNuCa Nuß-Nougat-Creme</cx:pt>
          <cx:pt idx="945">Queso Cabrales</cx:pt>
          <cx:pt idx="946">Ravioli Angelo</cx:pt>
          <cx:pt idx="947">Singaporean Hokkien Fried Mee</cx:pt>
          <cx:pt idx="948">Sir Rodney's Marmalade</cx:pt>
          <cx:pt idx="949">Sir Rodney's Scones</cx:pt>
          <cx:pt idx="950">Spegesild</cx:pt>
          <cx:pt idx="951">Aniseed Syrup</cx:pt>
          <cx:pt idx="952">Boston Crab Meat</cx:pt>
          <cx:pt idx="953">Chartreuse verte</cx:pt>
          <cx:pt idx="954">Chef Anton's Gumbo Mix</cx:pt>
          <cx:pt idx="955">Louisiana Hot Spiced Okra</cx:pt>
          <cx:pt idx="956">Mascarpone Fabioli</cx:pt>
          <cx:pt idx="957">Maxilaku</cx:pt>
          <cx:pt idx="958">NuNuCa Nuß-Nougat-Creme</cx:pt>
          <cx:pt idx="959">Pâté chinois</cx:pt>
          <cx:pt idx="960">Raclette Courdavault</cx:pt>
          <cx:pt idx="961">Rhönbräu Klosterbier</cx:pt>
          <cx:pt idx="962">Scottish Longbreads</cx:pt>
          <cx:pt idx="963">Gorgonzola Telino</cx:pt>
          <cx:pt idx="964">Laughing Lumberjack Lager</cx:pt>
          <cx:pt idx="965">Mishi Kobe Niku</cx:pt>
          <cx:pt idx="966">Nord-Ost Matjeshering</cx:pt>
          <cx:pt idx="967">Pavlova</cx:pt>
          <cx:pt idx="968">Perth Pasties</cx:pt>
          <cx:pt idx="969">Röd Kaviar</cx:pt>
          <cx:pt idx="970">Rössle Sauerkraut</cx:pt>
          <cx:pt idx="971">Scottish Longbreads</cx:pt>
          <cx:pt idx="972">Steeleye Stout</cx:pt>
          <cx:pt idx="973">Tarte au sucre</cx:pt>
          <cx:pt idx="974">Alice Mutton</cx:pt>
          <cx:pt idx="975">Boston Crab Meat</cx:pt>
          <cx:pt idx="976">Camembert Pierrot</cx:pt>
          <cx:pt idx="977">Filo Mix</cx:pt>
          <cx:pt idx="978">Gnocchi di nonna Alice</cx:pt>
          <cx:pt idx="979">Gula Malacca</cx:pt>
          <cx:pt idx="980">Ikura</cx:pt>
          <cx:pt idx="981">Konbu</cx:pt>
          <cx:pt idx="982">Lakkalikööri</cx:pt>
          <cx:pt idx="983">Manjimup Dried Apples</cx:pt>
          <cx:pt idx="984">Manjimup Dried Apples</cx:pt>
          <cx:pt idx="985">Nord-Ost Matjeshering</cx:pt>
          <cx:pt idx="986">Northwoods Cranberry Sauce</cx:pt>
          <cx:pt idx="987">Original Frankfurter grüne Soße</cx:pt>
          <cx:pt idx="988">Pâté chinois</cx:pt>
          <cx:pt idx="989">Queso Manchego La Pastora</cx:pt>
          <cx:pt idx="990">Ravioli Angelo</cx:pt>
          <cx:pt idx="991">Röd Kaviar</cx:pt>
          <cx:pt idx="992">Boston Crab Meat</cx:pt>
          <cx:pt idx="993">Chef Anton's Cajun Seasoning</cx:pt>
          <cx:pt idx="994">Gravad lax</cx:pt>
          <cx:pt idx="995">Ikura</cx:pt>
          <cx:pt idx="996">Konbu</cx:pt>
          <cx:pt idx="997">Louisiana Hot Spiced Okra</cx:pt>
          <cx:pt idx="998">Mascarpone Fabioli</cx:pt>
          <cx:pt idx="999">Sir Rodney's Marmalade</cx:pt>
        </cx:lvl>
      </cx:strDim>
      <cx:numDim type="val">
        <cx:f>solution_10!$E$5:$E$1004</cx:f>
        <cx:lvl ptCount="1000" formatCode="General">
          <cx:pt idx="0">322</cx:pt>
          <cx:pt idx="1">288</cx:pt>
          <cx:pt idx="2">217</cx:pt>
          <cx:pt idx="3">215</cx:pt>
          <cx:pt idx="4">201</cx:pt>
          <cx:pt idx="5">200</cx:pt>
          <cx:pt idx="6">197</cx:pt>
          <cx:pt idx="7">193</cx:pt>
          <cx:pt idx="8">188</cx:pt>
          <cx:pt idx="9">185</cx:pt>
          <cx:pt idx="10">180</cx:pt>
          <cx:pt idx="11">174</cx:pt>
          <cx:pt idx="12">173</cx:pt>
          <cx:pt idx="13">171</cx:pt>
          <cx:pt idx="14">168</cx:pt>
          <cx:pt idx="15">164</cx:pt>
          <cx:pt idx="16">161</cx:pt>
          <cx:pt idx="17">156</cx:pt>
          <cx:pt idx="18">154</cx:pt>
          <cx:pt idx="19">153</cx:pt>
          <cx:pt idx="20">149</cx:pt>
          <cx:pt idx="21">148</cx:pt>
          <cx:pt idx="22">148</cx:pt>
          <cx:pt idx="23">147</cx:pt>
          <cx:pt idx="24">146</cx:pt>
          <cx:pt idx="25">146</cx:pt>
          <cx:pt idx="26">144</cx:pt>
          <cx:pt idx="27">143</cx:pt>
          <cx:pt idx="28">140</cx:pt>
          <cx:pt idx="29">140</cx:pt>
          <cx:pt idx="30">139</cx:pt>
          <cx:pt idx="31">135</cx:pt>
          <cx:pt idx="32">135</cx:pt>
          <cx:pt idx="33">135</cx:pt>
          <cx:pt idx="34">134</cx:pt>
          <cx:pt idx="35">133</cx:pt>
          <cx:pt idx="36">133</cx:pt>
          <cx:pt idx="37">133</cx:pt>
          <cx:pt idx="38">131</cx:pt>
          <cx:pt idx="39">130</cx:pt>
          <cx:pt idx="40">130</cx:pt>
          <cx:pt idx="41">126</cx:pt>
          <cx:pt idx="42">126</cx:pt>
          <cx:pt idx="43">125</cx:pt>
          <cx:pt idx="44">125</cx:pt>
          <cx:pt idx="45">125</cx:pt>
          <cx:pt idx="46">123</cx:pt>
          <cx:pt idx="47">122</cx:pt>
          <cx:pt idx="48">120</cx:pt>
          <cx:pt idx="49">120</cx:pt>
          <cx:pt idx="50">120</cx:pt>
          <cx:pt idx="51">120</cx:pt>
          <cx:pt idx="52">119</cx:pt>
          <cx:pt idx="53">118</cx:pt>
          <cx:pt idx="54">118</cx:pt>
          <cx:pt idx="55">117</cx:pt>
          <cx:pt idx="56">117</cx:pt>
          <cx:pt idx="57">116</cx:pt>
          <cx:pt idx="58">115</cx:pt>
          <cx:pt idx="59">115</cx:pt>
          <cx:pt idx="60">115</cx:pt>
          <cx:pt idx="61">113</cx:pt>
          <cx:pt idx="62">112</cx:pt>
          <cx:pt idx="63">111</cx:pt>
          <cx:pt idx="64">110</cx:pt>
          <cx:pt idx="65">110</cx:pt>
          <cx:pt idx="66">110</cx:pt>
          <cx:pt idx="67">110</cx:pt>
          <cx:pt idx="68">108</cx:pt>
          <cx:pt idx="69">107</cx:pt>
          <cx:pt idx="70">106</cx:pt>
          <cx:pt idx="71">106</cx:pt>
          <cx:pt idx="72">105</cx:pt>
          <cx:pt idx="73">105</cx:pt>
          <cx:pt idx="74">105</cx:pt>
          <cx:pt idx="75">105</cx:pt>
          <cx:pt idx="76">105</cx:pt>
          <cx:pt idx="77">105</cx:pt>
          <cx:pt idx="78">104</cx:pt>
          <cx:pt idx="79">104</cx:pt>
          <cx:pt idx="80">104</cx:pt>
          <cx:pt idx="81">104</cx:pt>
          <cx:pt idx="82">103</cx:pt>
          <cx:pt idx="83">103</cx:pt>
          <cx:pt idx="84">102</cx:pt>
          <cx:pt idx="85">101</cx:pt>
          <cx:pt idx="86">100</cx:pt>
          <cx:pt idx="87">100</cx:pt>
          <cx:pt idx="88">100</cx:pt>
          <cx:pt idx="89">100</cx:pt>
          <cx:pt idx="90">100</cx:pt>
          <cx:pt idx="91">100</cx:pt>
          <cx:pt idx="92">100</cx:pt>
          <cx:pt idx="93">100</cx:pt>
          <cx:pt idx="94">100</cx:pt>
          <cx:pt idx="95">100</cx:pt>
          <cx:pt idx="96">100</cx:pt>
          <cx:pt idx="97">100</cx:pt>
          <cx:pt idx="98">100</cx:pt>
          <cx:pt idx="99">100</cx:pt>
          <cx:pt idx="100">100</cx:pt>
          <cx:pt idx="101">100</cx:pt>
          <cx:pt idx="102">99</cx:pt>
          <cx:pt idx="103">99</cx:pt>
          <cx:pt idx="104">99</cx:pt>
          <cx:pt idx="105">98</cx:pt>
          <cx:pt idx="106">97</cx:pt>
          <cx:pt idx="107">97</cx:pt>
          <cx:pt idx="108">97</cx:pt>
          <cx:pt idx="109">96</cx:pt>
          <cx:pt idx="110">96</cx:pt>
          <cx:pt idx="111">95</cx:pt>
          <cx:pt idx="112">95</cx:pt>
          <cx:pt idx="113">95</cx:pt>
          <cx:pt idx="114">95</cx:pt>
          <cx:pt idx="115">95</cx:pt>
          <cx:pt idx="116">95</cx:pt>
          <cx:pt idx="117">94</cx:pt>
          <cx:pt idx="118">93</cx:pt>
          <cx:pt idx="119">93</cx:pt>
          <cx:pt idx="120">93</cx:pt>
          <cx:pt idx="121">93</cx:pt>
          <cx:pt idx="122">91</cx:pt>
          <cx:pt idx="123">91</cx:pt>
          <cx:pt idx="124">90</cx:pt>
          <cx:pt idx="125">90</cx:pt>
          <cx:pt idx="126">90</cx:pt>
          <cx:pt idx="127">90</cx:pt>
          <cx:pt idx="128">90</cx:pt>
          <cx:pt idx="129">89</cx:pt>
          <cx:pt idx="130">88</cx:pt>
          <cx:pt idx="131">87</cx:pt>
          <cx:pt idx="132">87</cx:pt>
          <cx:pt idx="133">87</cx:pt>
          <cx:pt idx="134">85</cx:pt>
          <cx:pt idx="135">85</cx:pt>
          <cx:pt idx="136">85</cx:pt>
          <cx:pt idx="137">85</cx:pt>
          <cx:pt idx="138">85</cx:pt>
          <cx:pt idx="139">85</cx:pt>
          <cx:pt idx="140">85</cx:pt>
          <cx:pt idx="141">85</cx:pt>
          <cx:pt idx="142">85</cx:pt>
          <cx:pt idx="143">85</cx:pt>
          <cx:pt idx="144">85</cx:pt>
          <cx:pt idx="145">85</cx:pt>
          <cx:pt idx="146">84</cx:pt>
          <cx:pt idx="147">84</cx:pt>
          <cx:pt idx="148">84</cx:pt>
          <cx:pt idx="149">84</cx:pt>
          <cx:pt idx="150">83</cx:pt>
          <cx:pt idx="151">82</cx:pt>
          <cx:pt idx="152">82</cx:pt>
          <cx:pt idx="153">82</cx:pt>
          <cx:pt idx="154">81</cx:pt>
          <cx:pt idx="155">81</cx:pt>
          <cx:pt idx="156">80</cx:pt>
          <cx:pt idx="157">80</cx:pt>
          <cx:pt idx="158">80</cx:pt>
          <cx:pt idx="159">80</cx:pt>
          <cx:pt idx="160">80</cx:pt>
          <cx:pt idx="161">80</cx:pt>
          <cx:pt idx="162">79</cx:pt>
          <cx:pt idx="163">79</cx:pt>
          <cx:pt idx="164">79</cx:pt>
          <cx:pt idx="165">78</cx:pt>
          <cx:pt idx="166">77</cx:pt>
          <cx:pt idx="167">77</cx:pt>
          <cx:pt idx="168">76</cx:pt>
          <cx:pt idx="169">76</cx:pt>
          <cx:pt idx="170">75</cx:pt>
          <cx:pt idx="171">75</cx:pt>
          <cx:pt idx="172">75</cx:pt>
          <cx:pt idx="173">75</cx:pt>
          <cx:pt idx="174">75</cx:pt>
          <cx:pt idx="175">75</cx:pt>
          <cx:pt idx="176">74</cx:pt>
          <cx:pt idx="177">74</cx:pt>
          <cx:pt idx="178">74</cx:pt>
          <cx:pt idx="179">74</cx:pt>
          <cx:pt idx="180">74</cx:pt>
          <cx:pt idx="181">74</cx:pt>
          <cx:pt idx="182">73</cx:pt>
          <cx:pt idx="183">73</cx:pt>
          <cx:pt idx="184">73</cx:pt>
          <cx:pt idx="185">73</cx:pt>
          <cx:pt idx="186">73</cx:pt>
          <cx:pt idx="187">72</cx:pt>
          <cx:pt idx="188">72</cx:pt>
          <cx:pt idx="189">70</cx:pt>
          <cx:pt idx="190">70</cx:pt>
          <cx:pt idx="191">70</cx:pt>
          <cx:pt idx="192">70</cx:pt>
          <cx:pt idx="193">70</cx:pt>
          <cx:pt idx="194">70</cx:pt>
          <cx:pt idx="195">70</cx:pt>
          <cx:pt idx="196">70</cx:pt>
          <cx:pt idx="197">70</cx:pt>
          <cx:pt idx="198">70</cx:pt>
          <cx:pt idx="199">70</cx:pt>
          <cx:pt idx="200">70</cx:pt>
          <cx:pt idx="201">70</cx:pt>
          <cx:pt idx="202">70</cx:pt>
          <cx:pt idx="203">70</cx:pt>
          <cx:pt idx="204">69</cx:pt>
          <cx:pt idx="205">69</cx:pt>
          <cx:pt idx="206">68</cx:pt>
          <cx:pt idx="207">68</cx:pt>
          <cx:pt idx="208">68</cx:pt>
          <cx:pt idx="209">68</cx:pt>
          <cx:pt idx="210">68</cx:pt>
          <cx:pt idx="211">68</cx:pt>
          <cx:pt idx="212">66</cx:pt>
          <cx:pt idx="213">66</cx:pt>
          <cx:pt idx="214">66</cx:pt>
          <cx:pt idx="215">65</cx:pt>
          <cx:pt idx="216">65</cx:pt>
          <cx:pt idx="217">65</cx:pt>
          <cx:pt idx="218">65</cx:pt>
          <cx:pt idx="219">65</cx:pt>
          <cx:pt idx="220">65</cx:pt>
          <cx:pt idx="221">65</cx:pt>
          <cx:pt idx="222">65</cx:pt>
          <cx:pt idx="223">64</cx:pt>
          <cx:pt idx="224">64</cx:pt>
          <cx:pt idx="225">64</cx:pt>
          <cx:pt idx="226">64</cx:pt>
          <cx:pt idx="227">64</cx:pt>
          <cx:pt idx="228">64</cx:pt>
          <cx:pt idx="229">63</cx:pt>
          <cx:pt idx="230">63</cx:pt>
          <cx:pt idx="231">63</cx:pt>
          <cx:pt idx="232">63</cx:pt>
          <cx:pt idx="233">62</cx:pt>
          <cx:pt idx="234">62</cx:pt>
          <cx:pt idx="235">62</cx:pt>
          <cx:pt idx="236">62</cx:pt>
          <cx:pt idx="237">62</cx:pt>
          <cx:pt idx="238">62</cx:pt>
          <cx:pt idx="239">61</cx:pt>
          <cx:pt idx="240">61</cx:pt>
          <cx:pt idx="241">61</cx:pt>
          <cx:pt idx="242">61</cx:pt>
          <cx:pt idx="243">60</cx:pt>
          <cx:pt idx="244">60</cx:pt>
          <cx:pt idx="245">60</cx:pt>
          <cx:pt idx="246">60</cx:pt>
          <cx:pt idx="247">60</cx:pt>
          <cx:pt idx="248">60</cx:pt>
          <cx:pt idx="249">60</cx:pt>
          <cx:pt idx="250">60</cx:pt>
          <cx:pt idx="251">60</cx:pt>
          <cx:pt idx="252">60</cx:pt>
          <cx:pt idx="253">60</cx:pt>
          <cx:pt idx="254">60</cx:pt>
          <cx:pt idx="255">60</cx:pt>
          <cx:pt idx="256">60</cx:pt>
          <cx:pt idx="257">60</cx:pt>
          <cx:pt idx="258">60</cx:pt>
          <cx:pt idx="259">60</cx:pt>
          <cx:pt idx="260">60</cx:pt>
          <cx:pt idx="261">60</cx:pt>
          <cx:pt idx="262">60</cx:pt>
          <cx:pt idx="263">60</cx:pt>
          <cx:pt idx="264">60</cx:pt>
          <cx:pt idx="265">59</cx:pt>
          <cx:pt idx="266">59</cx:pt>
          <cx:pt idx="267">59</cx:pt>
          <cx:pt idx="268">58</cx:pt>
          <cx:pt idx="269">58</cx:pt>
          <cx:pt idx="270">58</cx:pt>
          <cx:pt idx="271">58</cx:pt>
          <cx:pt idx="272">58</cx:pt>
          <cx:pt idx="273">57</cx:pt>
          <cx:pt idx="274">57</cx:pt>
          <cx:pt idx="275">57</cx:pt>
          <cx:pt idx="276">56</cx:pt>
          <cx:pt idx="277">56</cx:pt>
          <cx:pt idx="278">56</cx:pt>
          <cx:pt idx="279">56</cx:pt>
          <cx:pt idx="280">55</cx:pt>
          <cx:pt idx="281">55</cx:pt>
          <cx:pt idx="282">55</cx:pt>
          <cx:pt idx="283">55</cx:pt>
          <cx:pt idx="284">55</cx:pt>
          <cx:pt idx="285">55</cx:pt>
          <cx:pt idx="286">55</cx:pt>
          <cx:pt idx="287">55</cx:pt>
          <cx:pt idx="288">55</cx:pt>
          <cx:pt idx="289">55</cx:pt>
          <cx:pt idx="290">55</cx:pt>
          <cx:pt idx="291">55</cx:pt>
          <cx:pt idx="292">55</cx:pt>
          <cx:pt idx="293">55</cx:pt>
          <cx:pt idx="294">55</cx:pt>
          <cx:pt idx="295">55</cx:pt>
          <cx:pt idx="296">54</cx:pt>
          <cx:pt idx="297">54</cx:pt>
          <cx:pt idx="298">54</cx:pt>
          <cx:pt idx="299">53</cx:pt>
          <cx:pt idx="300">53</cx:pt>
          <cx:pt idx="301">53</cx:pt>
          <cx:pt idx="302">52</cx:pt>
          <cx:pt idx="303">52</cx:pt>
          <cx:pt idx="304">52</cx:pt>
          <cx:pt idx="305">52</cx:pt>
          <cx:pt idx="306">52</cx:pt>
          <cx:pt idx="307">52</cx:pt>
          <cx:pt idx="308">52</cx:pt>
          <cx:pt idx="309">52</cx:pt>
          <cx:pt idx="310">52</cx:pt>
          <cx:pt idx="311">52</cx:pt>
          <cx:pt idx="312">52</cx:pt>
          <cx:pt idx="313">51</cx:pt>
          <cx:pt idx="314">51</cx:pt>
          <cx:pt idx="315">50</cx:pt>
          <cx:pt idx="316">50</cx:pt>
          <cx:pt idx="317">50</cx:pt>
          <cx:pt idx="318">50</cx:pt>
          <cx:pt idx="319">50</cx:pt>
          <cx:pt idx="320">50</cx:pt>
          <cx:pt idx="321">50</cx:pt>
          <cx:pt idx="322">50</cx:pt>
          <cx:pt idx="323">50</cx:pt>
          <cx:pt idx="324">50</cx:pt>
          <cx:pt idx="325">50</cx:pt>
          <cx:pt idx="326">50</cx:pt>
          <cx:pt idx="327">50</cx:pt>
          <cx:pt idx="328">50</cx:pt>
          <cx:pt idx="329">50</cx:pt>
          <cx:pt idx="330">50</cx:pt>
          <cx:pt idx="331">50</cx:pt>
          <cx:pt idx="332">50</cx:pt>
          <cx:pt idx="333">50</cx:pt>
          <cx:pt idx="334">50</cx:pt>
          <cx:pt idx="335">50</cx:pt>
          <cx:pt idx="336">50</cx:pt>
          <cx:pt idx="337">50</cx:pt>
          <cx:pt idx="338">50</cx:pt>
          <cx:pt idx="339">50</cx:pt>
          <cx:pt idx="340">50</cx:pt>
          <cx:pt idx="341">50</cx:pt>
          <cx:pt idx="342">50</cx:pt>
          <cx:pt idx="343">50</cx:pt>
          <cx:pt idx="344">50</cx:pt>
          <cx:pt idx="345">50</cx:pt>
          <cx:pt idx="346">50</cx:pt>
          <cx:pt idx="347">50</cx:pt>
          <cx:pt idx="348">49</cx:pt>
          <cx:pt idx="349">49</cx:pt>
          <cx:pt idx="350">49</cx:pt>
          <cx:pt idx="351">48</cx:pt>
          <cx:pt idx="352">48</cx:pt>
          <cx:pt idx="353">48</cx:pt>
          <cx:pt idx="354">48</cx:pt>
          <cx:pt idx="355">48</cx:pt>
          <cx:pt idx="356">48</cx:pt>
          <cx:pt idx="357">48</cx:pt>
          <cx:pt idx="358">47</cx:pt>
          <cx:pt idx="359">46</cx:pt>
          <cx:pt idx="360">46</cx:pt>
          <cx:pt idx="361">46</cx:pt>
          <cx:pt idx="362">46</cx:pt>
          <cx:pt idx="363">45</cx:pt>
          <cx:pt idx="364">45</cx:pt>
          <cx:pt idx="365">45</cx:pt>
          <cx:pt idx="366">45</cx:pt>
          <cx:pt idx="367">45</cx:pt>
          <cx:pt idx="368">45</cx:pt>
          <cx:pt idx="369">45</cx:pt>
          <cx:pt idx="370">45</cx:pt>
          <cx:pt idx="371">45</cx:pt>
          <cx:pt idx="372">45</cx:pt>
          <cx:pt idx="373">45</cx:pt>
          <cx:pt idx="374">45</cx:pt>
          <cx:pt idx="375">44</cx:pt>
          <cx:pt idx="376">44</cx:pt>
          <cx:pt idx="377">44</cx:pt>
          <cx:pt idx="378">43</cx:pt>
          <cx:pt idx="379">43</cx:pt>
          <cx:pt idx="380">43</cx:pt>
          <cx:pt idx="381">43</cx:pt>
          <cx:pt idx="382">43</cx:pt>
          <cx:pt idx="383">43</cx:pt>
          <cx:pt idx="384">42</cx:pt>
          <cx:pt idx="385">42</cx:pt>
          <cx:pt idx="386">42</cx:pt>
          <cx:pt idx="387">42</cx:pt>
          <cx:pt idx="388">42</cx:pt>
          <cx:pt idx="389">42</cx:pt>
          <cx:pt idx="390">42</cx:pt>
          <cx:pt idx="391">42</cx:pt>
          <cx:pt idx="392">42</cx:pt>
          <cx:pt idx="393">42</cx:pt>
          <cx:pt idx="394">42</cx:pt>
          <cx:pt idx="395">42</cx:pt>
          <cx:pt idx="396">41</cx:pt>
          <cx:pt idx="397">41</cx:pt>
          <cx:pt idx="398">41</cx:pt>
          <cx:pt idx="399">40</cx:pt>
          <cx:pt idx="400">40</cx:pt>
          <cx:pt idx="401">40</cx:pt>
          <cx:pt idx="402">40</cx:pt>
          <cx:pt idx="403">40</cx:pt>
          <cx:pt idx="404">40</cx:pt>
          <cx:pt idx="405">40</cx:pt>
          <cx:pt idx="406">40</cx:pt>
          <cx:pt idx="407">40</cx:pt>
          <cx:pt idx="408">40</cx:pt>
          <cx:pt idx="409">40</cx:pt>
          <cx:pt idx="410">40</cx:pt>
          <cx:pt idx="411">40</cx:pt>
          <cx:pt idx="412">40</cx:pt>
          <cx:pt idx="413">40</cx:pt>
          <cx:pt idx="414">40</cx:pt>
          <cx:pt idx="415">40</cx:pt>
          <cx:pt idx="416">40</cx:pt>
          <cx:pt idx="417">40</cx:pt>
          <cx:pt idx="418">40</cx:pt>
          <cx:pt idx="419">40</cx:pt>
          <cx:pt idx="420">40</cx:pt>
          <cx:pt idx="421">40</cx:pt>
          <cx:pt idx="422">40</cx:pt>
          <cx:pt idx="423">40</cx:pt>
          <cx:pt idx="424">40</cx:pt>
          <cx:pt idx="425">40</cx:pt>
          <cx:pt idx="426">40</cx:pt>
          <cx:pt idx="427">40</cx:pt>
          <cx:pt idx="428">40</cx:pt>
          <cx:pt idx="429">40</cx:pt>
          <cx:pt idx="430">40</cx:pt>
          <cx:pt idx="431">40</cx:pt>
          <cx:pt idx="432">40</cx:pt>
          <cx:pt idx="433">40</cx:pt>
          <cx:pt idx="434">40</cx:pt>
          <cx:pt idx="435">40</cx:pt>
          <cx:pt idx="436">40</cx:pt>
          <cx:pt idx="437">40</cx:pt>
          <cx:pt idx="438">40</cx:pt>
          <cx:pt idx="439">40</cx:pt>
          <cx:pt idx="440">40</cx:pt>
          <cx:pt idx="441">39</cx:pt>
          <cx:pt idx="442">39</cx:pt>
          <cx:pt idx="443">39</cx:pt>
          <cx:pt idx="444">38</cx:pt>
          <cx:pt idx="445">38</cx:pt>
          <cx:pt idx="446">38</cx:pt>
          <cx:pt idx="447">37</cx:pt>
          <cx:pt idx="448">37</cx:pt>
          <cx:pt idx="449">37</cx:pt>
          <cx:pt idx="450">37</cx:pt>
          <cx:pt idx="451">37</cx:pt>
          <cx:pt idx="452">37</cx:pt>
          <cx:pt idx="453">37</cx:pt>
          <cx:pt idx="454">37</cx:pt>
          <cx:pt idx="455">36</cx:pt>
          <cx:pt idx="456">36</cx:pt>
          <cx:pt idx="457">36</cx:pt>
          <cx:pt idx="458">36</cx:pt>
          <cx:pt idx="459">36</cx:pt>
          <cx:pt idx="460">36</cx:pt>
          <cx:pt idx="461">36</cx:pt>
          <cx:pt idx="462">36</cx:pt>
          <cx:pt idx="463">36</cx:pt>
          <cx:pt idx="464">36</cx:pt>
          <cx:pt idx="465">36</cx:pt>
          <cx:pt idx="466">35</cx:pt>
          <cx:pt idx="467">35</cx:pt>
          <cx:pt idx="468">35</cx:pt>
          <cx:pt idx="469">35</cx:pt>
          <cx:pt idx="470">35</cx:pt>
          <cx:pt idx="471">35</cx:pt>
          <cx:pt idx="472">35</cx:pt>
          <cx:pt idx="473">35</cx:pt>
          <cx:pt idx="474">35</cx:pt>
          <cx:pt idx="475">35</cx:pt>
          <cx:pt idx="476">35</cx:pt>
          <cx:pt idx="477">35</cx:pt>
          <cx:pt idx="478">35</cx:pt>
          <cx:pt idx="479">35</cx:pt>
          <cx:pt idx="480">35</cx:pt>
          <cx:pt idx="481">35</cx:pt>
          <cx:pt idx="482">35</cx:pt>
          <cx:pt idx="483">35</cx:pt>
          <cx:pt idx="484">35</cx:pt>
          <cx:pt idx="485">35</cx:pt>
          <cx:pt idx="486">35</cx:pt>
          <cx:pt idx="487">35</cx:pt>
          <cx:pt idx="488">35</cx:pt>
          <cx:pt idx="489">35</cx:pt>
          <cx:pt idx="490">35</cx:pt>
          <cx:pt idx="491">35</cx:pt>
          <cx:pt idx="492">35</cx:pt>
          <cx:pt idx="493">35</cx:pt>
          <cx:pt idx="494">35</cx:pt>
          <cx:pt idx="495">35</cx:pt>
          <cx:pt idx="496">35</cx:pt>
          <cx:pt idx="497">35</cx:pt>
          <cx:pt idx="498">34</cx:pt>
          <cx:pt idx="499">34</cx:pt>
          <cx:pt idx="500">34</cx:pt>
          <cx:pt idx="501">34</cx:pt>
          <cx:pt idx="502">34</cx:pt>
          <cx:pt idx="503">34</cx:pt>
          <cx:pt idx="504">34</cx:pt>
          <cx:pt idx="505">34</cx:pt>
          <cx:pt idx="506">34</cx:pt>
          <cx:pt idx="507">33</cx:pt>
          <cx:pt idx="508">33</cx:pt>
          <cx:pt idx="509">33</cx:pt>
          <cx:pt idx="510">33</cx:pt>
          <cx:pt idx="511">32</cx:pt>
          <cx:pt idx="512">32</cx:pt>
          <cx:pt idx="513">32</cx:pt>
          <cx:pt idx="514">32</cx:pt>
          <cx:pt idx="515">32</cx:pt>
          <cx:pt idx="516">32</cx:pt>
          <cx:pt idx="517">31</cx:pt>
          <cx:pt idx="518">31</cx:pt>
          <cx:pt idx="519">30</cx:pt>
          <cx:pt idx="520">30</cx:pt>
          <cx:pt idx="521">30</cx:pt>
          <cx:pt idx="522">30</cx:pt>
          <cx:pt idx="523">30</cx:pt>
          <cx:pt idx="524">30</cx:pt>
          <cx:pt idx="525">30</cx:pt>
          <cx:pt idx="526">30</cx:pt>
          <cx:pt idx="527">30</cx:pt>
          <cx:pt idx="528">30</cx:pt>
          <cx:pt idx="529">30</cx:pt>
          <cx:pt idx="530">30</cx:pt>
          <cx:pt idx="531">30</cx:pt>
          <cx:pt idx="532">30</cx:pt>
          <cx:pt idx="533">30</cx:pt>
          <cx:pt idx="534">30</cx:pt>
          <cx:pt idx="535">30</cx:pt>
          <cx:pt idx="536">30</cx:pt>
          <cx:pt idx="537">30</cx:pt>
          <cx:pt idx="538">30</cx:pt>
          <cx:pt idx="539">30</cx:pt>
          <cx:pt idx="540">30</cx:pt>
          <cx:pt idx="541">30</cx:pt>
          <cx:pt idx="542">30</cx:pt>
          <cx:pt idx="543">30</cx:pt>
          <cx:pt idx="544">30</cx:pt>
          <cx:pt idx="545">30</cx:pt>
          <cx:pt idx="546">30</cx:pt>
          <cx:pt idx="547">30</cx:pt>
          <cx:pt idx="548">30</cx:pt>
          <cx:pt idx="549">30</cx:pt>
          <cx:pt idx="550">30</cx:pt>
          <cx:pt idx="551">30</cx:pt>
          <cx:pt idx="552">30</cx:pt>
          <cx:pt idx="553">30</cx:pt>
          <cx:pt idx="554">30</cx:pt>
          <cx:pt idx="555">30</cx:pt>
          <cx:pt idx="556">30</cx:pt>
          <cx:pt idx="557">30</cx:pt>
          <cx:pt idx="558">30</cx:pt>
          <cx:pt idx="559">30</cx:pt>
          <cx:pt idx="560">30</cx:pt>
          <cx:pt idx="561">30</cx:pt>
          <cx:pt idx="562">30</cx:pt>
          <cx:pt idx="563">30</cx:pt>
          <cx:pt idx="564">30</cx:pt>
          <cx:pt idx="565">30</cx:pt>
          <cx:pt idx="566">30</cx:pt>
          <cx:pt idx="567">30</cx:pt>
          <cx:pt idx="568">30</cx:pt>
          <cx:pt idx="569">30</cx:pt>
          <cx:pt idx="570">30</cx:pt>
          <cx:pt idx="571">30</cx:pt>
          <cx:pt idx="572">30</cx:pt>
          <cx:pt idx="573">30</cx:pt>
          <cx:pt idx="574">30</cx:pt>
          <cx:pt idx="575">30</cx:pt>
          <cx:pt idx="576">30</cx:pt>
          <cx:pt idx="577">30</cx:pt>
          <cx:pt idx="578">30</cx:pt>
          <cx:pt idx="579">30</cx:pt>
          <cx:pt idx="580">30</cx:pt>
          <cx:pt idx="581">30</cx:pt>
          <cx:pt idx="582">29</cx:pt>
          <cx:pt idx="583">29</cx:pt>
          <cx:pt idx="584">29</cx:pt>
          <cx:pt idx="585">29</cx:pt>
          <cx:pt idx="586">28</cx:pt>
          <cx:pt idx="587">28</cx:pt>
          <cx:pt idx="588">28</cx:pt>
          <cx:pt idx="589">28</cx:pt>
          <cx:pt idx="590">28</cx:pt>
          <cx:pt idx="591">28</cx:pt>
          <cx:pt idx="592">28</cx:pt>
          <cx:pt idx="593">28</cx:pt>
          <cx:pt idx="594">28</cx:pt>
          <cx:pt idx="595">28</cx:pt>
          <cx:pt idx="596">28</cx:pt>
          <cx:pt idx="597">28</cx:pt>
          <cx:pt idx="598">27</cx:pt>
          <cx:pt idx="599">27</cx:pt>
          <cx:pt idx="600">27</cx:pt>
          <cx:pt idx="601">27</cx:pt>
          <cx:pt idx="602">27</cx:pt>
          <cx:pt idx="603">27</cx:pt>
          <cx:pt idx="604">26</cx:pt>
          <cx:pt idx="605">26</cx:pt>
          <cx:pt idx="606">26</cx:pt>
          <cx:pt idx="607">26</cx:pt>
          <cx:pt idx="608">26</cx:pt>
          <cx:pt idx="609">26</cx:pt>
          <cx:pt idx="610">25</cx:pt>
          <cx:pt idx="611">25</cx:pt>
          <cx:pt idx="612">25</cx:pt>
          <cx:pt idx="613">25</cx:pt>
          <cx:pt idx="614">25</cx:pt>
          <cx:pt idx="615">25</cx:pt>
          <cx:pt idx="616">25</cx:pt>
          <cx:pt idx="617">25</cx:pt>
          <cx:pt idx="618">25</cx:pt>
          <cx:pt idx="619">25</cx:pt>
          <cx:pt idx="620">25</cx:pt>
          <cx:pt idx="621">25</cx:pt>
          <cx:pt idx="622">25</cx:pt>
          <cx:pt idx="623">25</cx:pt>
          <cx:pt idx="624">25</cx:pt>
          <cx:pt idx="625">25</cx:pt>
          <cx:pt idx="626">25</cx:pt>
          <cx:pt idx="627">25</cx:pt>
          <cx:pt idx="628">25</cx:pt>
          <cx:pt idx="629">25</cx:pt>
          <cx:pt idx="630">25</cx:pt>
          <cx:pt idx="631">25</cx:pt>
          <cx:pt idx="632">25</cx:pt>
          <cx:pt idx="633">24</cx:pt>
          <cx:pt idx="634">24</cx:pt>
          <cx:pt idx="635">24</cx:pt>
          <cx:pt idx="636">24</cx:pt>
          <cx:pt idx="637">24</cx:pt>
          <cx:pt idx="638">24</cx:pt>
          <cx:pt idx="639">24</cx:pt>
          <cx:pt idx="640">24</cx:pt>
          <cx:pt idx="641">24</cx:pt>
          <cx:pt idx="642">24</cx:pt>
          <cx:pt idx="643">24</cx:pt>
          <cx:pt idx="644">24</cx:pt>
          <cx:pt idx="645">24</cx:pt>
          <cx:pt idx="646">24</cx:pt>
          <cx:pt idx="647">23</cx:pt>
          <cx:pt idx="648">23</cx:pt>
          <cx:pt idx="649">23</cx:pt>
          <cx:pt idx="650">23</cx:pt>
          <cx:pt idx="651">23</cx:pt>
          <cx:pt idx="652">22</cx:pt>
          <cx:pt idx="653">22</cx:pt>
          <cx:pt idx="654">22</cx:pt>
          <cx:pt idx="655">22</cx:pt>
          <cx:pt idx="656">22</cx:pt>
          <cx:pt idx="657">21</cx:pt>
          <cx:pt idx="658">21</cx:pt>
          <cx:pt idx="659">21</cx:pt>
          <cx:pt idx="660">21</cx:pt>
          <cx:pt idx="661">21</cx:pt>
          <cx:pt idx="662">21</cx:pt>
          <cx:pt idx="663">21</cx:pt>
          <cx:pt idx="664">21</cx:pt>
          <cx:pt idx="665">21</cx:pt>
          <cx:pt idx="666">21</cx:pt>
          <cx:pt idx="667">21</cx:pt>
          <cx:pt idx="668">21</cx:pt>
          <cx:pt idx="669">21</cx:pt>
          <cx:pt idx="670">21</cx:pt>
          <cx:pt idx="671">21</cx:pt>
          <cx:pt idx="672">21</cx:pt>
          <cx:pt idx="673">21</cx:pt>
          <cx:pt idx="674">21</cx:pt>
          <cx:pt idx="675">21</cx:pt>
          <cx:pt idx="676">21</cx:pt>
          <cx:pt idx="677">20</cx:pt>
          <cx:pt idx="678">20</cx:pt>
          <cx:pt idx="679">20</cx:pt>
          <cx:pt idx="680">20</cx:pt>
          <cx:pt idx="681">20</cx:pt>
          <cx:pt idx="682">20</cx:pt>
          <cx:pt idx="683">20</cx:pt>
          <cx:pt idx="684">20</cx:pt>
          <cx:pt idx="685">20</cx:pt>
          <cx:pt idx="686">20</cx:pt>
          <cx:pt idx="687">20</cx:pt>
          <cx:pt idx="688">20</cx:pt>
          <cx:pt idx="689">20</cx:pt>
          <cx:pt idx="690">20</cx:pt>
          <cx:pt idx="691">20</cx:pt>
          <cx:pt idx="692">20</cx:pt>
          <cx:pt idx="693">20</cx:pt>
          <cx:pt idx="694">20</cx:pt>
          <cx:pt idx="695">20</cx:pt>
          <cx:pt idx="696">20</cx:pt>
          <cx:pt idx="697">20</cx:pt>
          <cx:pt idx="698">20</cx:pt>
          <cx:pt idx="699">20</cx:pt>
          <cx:pt idx="700">20</cx:pt>
          <cx:pt idx="701">20</cx:pt>
          <cx:pt idx="702">20</cx:pt>
          <cx:pt idx="703">20</cx:pt>
          <cx:pt idx="704">20</cx:pt>
          <cx:pt idx="705">20</cx:pt>
          <cx:pt idx="706">20</cx:pt>
          <cx:pt idx="707">20</cx:pt>
          <cx:pt idx="708">20</cx:pt>
          <cx:pt idx="709">20</cx:pt>
          <cx:pt idx="710">20</cx:pt>
          <cx:pt idx="711">20</cx:pt>
          <cx:pt idx="712">20</cx:pt>
          <cx:pt idx="713">20</cx:pt>
          <cx:pt idx="714">20</cx:pt>
          <cx:pt idx="715">20</cx:pt>
          <cx:pt idx="716">20</cx:pt>
          <cx:pt idx="717">20</cx:pt>
          <cx:pt idx="718">20</cx:pt>
          <cx:pt idx="719">20</cx:pt>
          <cx:pt idx="720">20</cx:pt>
          <cx:pt idx="721">20</cx:pt>
          <cx:pt idx="722">20</cx:pt>
          <cx:pt idx="723">20</cx:pt>
          <cx:pt idx="724">20</cx:pt>
          <cx:pt idx="725">20</cx:pt>
          <cx:pt idx="726">20</cx:pt>
          <cx:pt idx="727">20</cx:pt>
          <cx:pt idx="728">20</cx:pt>
          <cx:pt idx="729">20</cx:pt>
          <cx:pt idx="730">20</cx:pt>
          <cx:pt idx="731">20</cx:pt>
          <cx:pt idx="732">20</cx:pt>
          <cx:pt idx="733">20</cx:pt>
          <cx:pt idx="734">20</cx:pt>
          <cx:pt idx="735">20</cx:pt>
          <cx:pt idx="736">20</cx:pt>
          <cx:pt idx="737">20</cx:pt>
          <cx:pt idx="738">20</cx:pt>
          <cx:pt idx="739">20</cx:pt>
          <cx:pt idx="740">20</cx:pt>
          <cx:pt idx="741">20</cx:pt>
          <cx:pt idx="742">20</cx:pt>
          <cx:pt idx="743">20</cx:pt>
          <cx:pt idx="744">20</cx:pt>
          <cx:pt idx="745">20</cx:pt>
          <cx:pt idx="746">20</cx:pt>
          <cx:pt idx="747">20</cx:pt>
          <cx:pt idx="748">19</cx:pt>
          <cx:pt idx="749">19</cx:pt>
          <cx:pt idx="750">18</cx:pt>
          <cx:pt idx="751">18</cx:pt>
          <cx:pt idx="752">18</cx:pt>
          <cx:pt idx="753">18</cx:pt>
          <cx:pt idx="754">18</cx:pt>
          <cx:pt idx="755">18</cx:pt>
          <cx:pt idx="756">18</cx:pt>
          <cx:pt idx="757">18</cx:pt>
          <cx:pt idx="758">18</cx:pt>
          <cx:pt idx="759">18</cx:pt>
          <cx:pt idx="760">18</cx:pt>
          <cx:pt idx="761">18</cx:pt>
          <cx:pt idx="762">18</cx:pt>
          <cx:pt idx="763">18</cx:pt>
          <cx:pt idx="764">18</cx:pt>
          <cx:pt idx="765">17</cx:pt>
          <cx:pt idx="766">16</cx:pt>
          <cx:pt idx="767">16</cx:pt>
          <cx:pt idx="768">16</cx:pt>
          <cx:pt idx="769">16</cx:pt>
          <cx:pt idx="770">16</cx:pt>
          <cx:pt idx="771">16</cx:pt>
          <cx:pt idx="772">16</cx:pt>
          <cx:pt idx="773">16</cx:pt>
          <cx:pt idx="774">16</cx:pt>
          <cx:pt idx="775">16</cx:pt>
          <cx:pt idx="776">16</cx:pt>
          <cx:pt idx="777">15</cx:pt>
          <cx:pt idx="778">15</cx:pt>
          <cx:pt idx="779">15</cx:pt>
          <cx:pt idx="780">15</cx:pt>
          <cx:pt idx="781">15</cx:pt>
          <cx:pt idx="782">15</cx:pt>
          <cx:pt idx="783">15</cx:pt>
          <cx:pt idx="784">15</cx:pt>
          <cx:pt idx="785">15</cx:pt>
          <cx:pt idx="786">15</cx:pt>
          <cx:pt idx="787">15</cx:pt>
          <cx:pt idx="788">15</cx:pt>
          <cx:pt idx="789">15</cx:pt>
          <cx:pt idx="790">15</cx:pt>
          <cx:pt idx="791">15</cx:pt>
          <cx:pt idx="792">15</cx:pt>
          <cx:pt idx="793">15</cx:pt>
          <cx:pt idx="794">15</cx:pt>
          <cx:pt idx="795">15</cx:pt>
          <cx:pt idx="796">15</cx:pt>
          <cx:pt idx="797">15</cx:pt>
          <cx:pt idx="798">15</cx:pt>
          <cx:pt idx="799">15</cx:pt>
          <cx:pt idx="800">15</cx:pt>
          <cx:pt idx="801">15</cx:pt>
          <cx:pt idx="802">15</cx:pt>
          <cx:pt idx="803">15</cx:pt>
          <cx:pt idx="804">15</cx:pt>
          <cx:pt idx="805">15</cx:pt>
          <cx:pt idx="806">15</cx:pt>
          <cx:pt idx="807">15</cx:pt>
          <cx:pt idx="808">15</cx:pt>
          <cx:pt idx="809">15</cx:pt>
          <cx:pt idx="810">15</cx:pt>
          <cx:pt idx="811">15</cx:pt>
          <cx:pt idx="812">15</cx:pt>
          <cx:pt idx="813">14</cx:pt>
          <cx:pt idx="814">14</cx:pt>
          <cx:pt idx="815">14</cx:pt>
          <cx:pt idx="816">14</cx:pt>
          <cx:pt idx="817">14</cx:pt>
          <cx:pt idx="818">14</cx:pt>
          <cx:pt idx="819">14</cx:pt>
          <cx:pt idx="820">14</cx:pt>
          <cx:pt idx="821">14</cx:pt>
          <cx:pt idx="822">14</cx:pt>
          <cx:pt idx="823">14</cx:pt>
          <cx:pt idx="824">13</cx:pt>
          <cx:pt idx="825">13</cx:pt>
          <cx:pt idx="826">13</cx:pt>
          <cx:pt idx="827">13</cx:pt>
          <cx:pt idx="828">12</cx:pt>
          <cx:pt idx="829">12</cx:pt>
          <cx:pt idx="830">12</cx:pt>
          <cx:pt idx="831">12</cx:pt>
          <cx:pt idx="832">12</cx:pt>
          <cx:pt idx="833">12</cx:pt>
          <cx:pt idx="834">12</cx:pt>
          <cx:pt idx="835">12</cx:pt>
          <cx:pt idx="836">12</cx:pt>
          <cx:pt idx="837">12</cx:pt>
          <cx:pt idx="838">12</cx:pt>
          <cx:pt idx="839">12</cx:pt>
          <cx:pt idx="840">12</cx:pt>
          <cx:pt idx="841">12</cx:pt>
          <cx:pt idx="842">12</cx:pt>
          <cx:pt idx="843">12</cx:pt>
          <cx:pt idx="844">12</cx:pt>
          <cx:pt idx="845">12</cx:pt>
          <cx:pt idx="846">12</cx:pt>
          <cx:pt idx="847">12</cx:pt>
          <cx:pt idx="848">12</cx:pt>
          <cx:pt idx="849">11</cx:pt>
          <cx:pt idx="850">11</cx:pt>
          <cx:pt idx="851">10</cx:pt>
          <cx:pt idx="852">10</cx:pt>
          <cx:pt idx="853">10</cx:pt>
          <cx:pt idx="854">10</cx:pt>
          <cx:pt idx="855">10</cx:pt>
          <cx:pt idx="856">10</cx:pt>
          <cx:pt idx="857">10</cx:pt>
          <cx:pt idx="858">10</cx:pt>
          <cx:pt idx="859">10</cx:pt>
          <cx:pt idx="860">10</cx:pt>
          <cx:pt idx="861">10</cx:pt>
          <cx:pt idx="862">10</cx:pt>
          <cx:pt idx="863">10</cx:pt>
          <cx:pt idx="864">10</cx:pt>
          <cx:pt idx="865">10</cx:pt>
          <cx:pt idx="866">10</cx:pt>
          <cx:pt idx="867">10</cx:pt>
          <cx:pt idx="868">10</cx:pt>
          <cx:pt idx="869">10</cx:pt>
          <cx:pt idx="870">10</cx:pt>
          <cx:pt idx="871">10</cx:pt>
          <cx:pt idx="872">10</cx:pt>
          <cx:pt idx="873">10</cx:pt>
          <cx:pt idx="874">10</cx:pt>
          <cx:pt idx="875">10</cx:pt>
          <cx:pt idx="876">10</cx:pt>
          <cx:pt idx="877">10</cx:pt>
          <cx:pt idx="878">10</cx:pt>
          <cx:pt idx="879">10</cx:pt>
          <cx:pt idx="880">10</cx:pt>
          <cx:pt idx="881">10</cx:pt>
          <cx:pt idx="882">10</cx:pt>
          <cx:pt idx="883">10</cx:pt>
          <cx:pt idx="884">10</cx:pt>
          <cx:pt idx="885">10</cx:pt>
          <cx:pt idx="886">10</cx:pt>
          <cx:pt idx="887">10</cx:pt>
          <cx:pt idx="888">10</cx:pt>
          <cx:pt idx="889">10</cx:pt>
          <cx:pt idx="890">10</cx:pt>
          <cx:pt idx="891">10</cx:pt>
          <cx:pt idx="892">10</cx:pt>
          <cx:pt idx="893">10</cx:pt>
          <cx:pt idx="894">10</cx:pt>
          <cx:pt idx="895">10</cx:pt>
          <cx:pt idx="896">9</cx:pt>
          <cx:pt idx="897">9</cx:pt>
          <cx:pt idx="898">9</cx:pt>
          <cx:pt idx="899">9</cx:pt>
          <cx:pt idx="900">9</cx:pt>
          <cx:pt idx="901">8</cx:pt>
          <cx:pt idx="902">8</cx:pt>
          <cx:pt idx="903">8</cx:pt>
          <cx:pt idx="904">8</cx:pt>
          <cx:pt idx="905">8</cx:pt>
          <cx:pt idx="906">8</cx:pt>
          <cx:pt idx="907">8</cx:pt>
          <cx:pt idx="908">8</cx:pt>
          <cx:pt idx="909">8</cx:pt>
          <cx:pt idx="910">8</cx:pt>
          <cx:pt idx="911">7</cx:pt>
          <cx:pt idx="912">7</cx:pt>
          <cx:pt idx="913">7</cx:pt>
          <cx:pt idx="914">7</cx:pt>
          <cx:pt idx="915">6</cx:pt>
          <cx:pt idx="916">6</cx:pt>
          <cx:pt idx="917">6</cx:pt>
          <cx:pt idx="918">6</cx:pt>
          <cx:pt idx="919">6</cx:pt>
          <cx:pt idx="920">6</cx:pt>
          <cx:pt idx="921">6</cx:pt>
          <cx:pt idx="922">6</cx:pt>
          <cx:pt idx="923">6</cx:pt>
          <cx:pt idx="924">6</cx:pt>
          <cx:pt idx="925">6</cx:pt>
          <cx:pt idx="926">6</cx:pt>
          <cx:pt idx="927">6</cx:pt>
          <cx:pt idx="928">6</cx:pt>
          <cx:pt idx="929">6</cx:pt>
          <cx:pt idx="930">6</cx:pt>
          <cx:pt idx="931">6</cx:pt>
          <cx:pt idx="932">6</cx:pt>
          <cx:pt idx="933">5</cx:pt>
          <cx:pt idx="934">5</cx:pt>
          <cx:pt idx="935">5</cx:pt>
          <cx:pt idx="936">5</cx:pt>
          <cx:pt idx="937">5</cx:pt>
          <cx:pt idx="938">5</cx:pt>
          <cx:pt idx="939">5</cx:pt>
          <cx:pt idx="940">5</cx:pt>
          <cx:pt idx="941">5</cx:pt>
          <cx:pt idx="942">5</cx:pt>
          <cx:pt idx="943">5</cx:pt>
          <cx:pt idx="944">5</cx:pt>
          <cx:pt idx="945">5</cx:pt>
          <cx:pt idx="946">5</cx:pt>
          <cx:pt idx="947">5</cx:pt>
          <cx:pt idx="948">5</cx:pt>
          <cx:pt idx="949">5</cx:pt>
          <cx:pt idx="950">5</cx:pt>
          <cx:pt idx="951">4</cx:pt>
          <cx:pt idx="952">4</cx:pt>
          <cx:pt idx="953">4</cx:pt>
          <cx:pt idx="954">4</cx:pt>
          <cx:pt idx="955">4</cx:pt>
          <cx:pt idx="956">4</cx:pt>
          <cx:pt idx="957">4</cx:pt>
          <cx:pt idx="958">4</cx:pt>
          <cx:pt idx="959">4</cx:pt>
          <cx:pt idx="960">4</cx:pt>
          <cx:pt idx="961">4</cx:pt>
          <cx:pt idx="962">4</cx:pt>
          <cx:pt idx="963">3</cx:pt>
          <cx:pt idx="964">3</cx:pt>
          <cx:pt idx="965">3</cx:pt>
          <cx:pt idx="966">3</cx:pt>
          <cx:pt idx="967">3</cx:pt>
          <cx:pt idx="968">3</cx:pt>
          <cx:pt idx="969">3</cx:pt>
          <cx:pt idx="970">3</cx:pt>
          <cx:pt idx="971">3</cx:pt>
          <cx:pt idx="972">3</cx:pt>
          <cx:pt idx="973">3</cx:pt>
          <cx:pt idx="974">2</cx:pt>
          <cx:pt idx="975">2</cx:pt>
          <cx:pt idx="976">2</cx:pt>
          <cx:pt idx="977">2</cx:pt>
          <cx:pt idx="978">2</cx:pt>
          <cx:pt idx="979">2</cx:pt>
          <cx:pt idx="980">2</cx:pt>
          <cx:pt idx="981">2</cx:pt>
          <cx:pt idx="982">2</cx:pt>
          <cx:pt idx="983">2</cx:pt>
          <cx:pt idx="984">2</cx:pt>
          <cx:pt idx="985">2</cx:pt>
          <cx:pt idx="986">2</cx:pt>
          <cx:pt idx="987">2</cx:pt>
          <cx:pt idx="988">2</cx:pt>
          <cx:pt idx="989">2</cx:pt>
          <cx:pt idx="990">2</cx:pt>
          <cx:pt idx="991">2</cx:pt>
          <cx:pt idx="992">1</cx:pt>
          <cx:pt idx="993">1</cx:pt>
          <cx:pt idx="994">1</cx:pt>
          <cx:pt idx="995">1</cx:pt>
          <cx:pt idx="996">1</cx:pt>
          <cx:pt idx="997">1</cx:pt>
          <cx:pt idx="998">1</cx:pt>
          <cx:pt idx="999">1</cx:pt>
        </cx:lvl>
      </cx:num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Aptos Narrow" panose="02110004020202020204"/>
              </a:rPr>
              <a:t>Demand trends</a:t>
            </a:r>
          </a:p>
          <a:p>
            <a:pPr algn="ctr" rtl="0">
              <a:defRPr/>
            </a:pPr>
            <a:endParaRPr lang="en-US" sz="1400" b="0" i="0" u="none" strike="noStrike" baseline="0">
              <a:solidFill>
                <a:sysClr val="windowText" lastClr="000000">
                  <a:lumMod val="65000"/>
                  <a:lumOff val="35000"/>
                </a:sysClr>
              </a:solidFill>
              <a:latin typeface="Aptos Narrow" panose="02110004020202020204"/>
            </a:endParaRPr>
          </a:p>
        </cx:rich>
      </cx:tx>
    </cx:title>
    <cx:plotArea>
      <cx:plotAreaRegion>
        <cx:series layoutId="clusteredColumn" uniqueId="{8739EC4A-0F24-447E-8DFE-7A7F6561F14B}" formatIdx="0">
          <cx:tx>
            <cx:txData>
              <cx:f>solution_10!$D$4</cx:f>
              <cx:v>order_month</cx:v>
            </cx:txData>
          </cx:tx>
          <cx:dataId val="0"/>
          <cx:layoutPr>
            <cx:aggregation/>
          </cx:layoutPr>
          <cx:axisId val="1"/>
        </cx:series>
        <cx:series layoutId="paretoLine" ownerIdx="0" uniqueId="{3EE4829E-27AC-4AD2-90C9-4681C351D0C1}" formatIdx="1">
          <cx:axisId val="2"/>
        </cx:series>
        <cx:series layoutId="clusteredColumn" hidden="1" uniqueId="{94569131-A867-4209-B86A-E084595286D3}" formatIdx="2">
          <cx:tx>
            <cx:txData>
              <cx:v>unit_sold</cx:v>
            </cx:txData>
          </cx:tx>
          <cx:dataId val="1"/>
          <cx:layoutPr>
            <cx:aggregation/>
          </cx:layoutPr>
          <cx:axisId val="1"/>
        </cx:series>
        <cx:series layoutId="paretoLine" ownerIdx="2" uniqueId="{088E7964-00FA-46BC-9BAE-586596D5ED63}" formatIdx="3">
          <cx:axisId val="2"/>
        </cx:series>
      </cx:plotAreaRegion>
      <cx:axis id="0">
        <cx:catScaling gapWidth="0"/>
        <cx:tickLabels/>
      </cx:axis>
      <cx:axis id="1">
        <cx:valScaling/>
        <cx:majorGridlines/>
        <cx:tickLabels/>
      </cx:axis>
      <cx:axis id="2">
        <cx:valScaling max="1" min="0"/>
        <cx:units unit="percentage"/>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solution_11!$J$7:$J$486</cx:f>
        <cx:lvl ptCount="480">
          <cx:pt idx="0">04-08-1994 00:00</cx:pt>
          <cx:pt idx="1">05-08-1994 00:00</cx:pt>
          <cx:pt idx="2">08-08-1994 00:00</cx:pt>
          <cx:pt idx="3">09-08-1994 00:00</cx:pt>
          <cx:pt idx="4">10-08-1994 00:00</cx:pt>
          <cx:pt idx="5">11-08-1994 00:00</cx:pt>
          <cx:pt idx="6">12-08-1994 00:00</cx:pt>
          <cx:pt idx="7">15-08-1994 00:00</cx:pt>
          <cx:pt idx="8">16-08-1994 00:00</cx:pt>
          <cx:pt idx="9">17-08-1994 00:00</cx:pt>
          <cx:pt idx="10">18-08-1994 00:00</cx:pt>
          <cx:pt idx="11">19-08-1994 00:00</cx:pt>
          <cx:pt idx="12">22-08-1994 00:00</cx:pt>
          <cx:pt idx="13">23-08-1994 00:00</cx:pt>
          <cx:pt idx="14">24-08-1994 00:00</cx:pt>
          <cx:pt idx="15">25-08-1994 00:00</cx:pt>
          <cx:pt idx="16">26-08-1994 00:00</cx:pt>
          <cx:pt idx="17">29-08-1994 00:00</cx:pt>
          <cx:pt idx="18">30-08-1994 00:00</cx:pt>
          <cx:pt idx="19">31-08-1994 00:00</cx:pt>
          <cx:pt idx="20">01-09-1994 00:00</cx:pt>
          <cx:pt idx="21">02-09-1994 00:00</cx:pt>
          <cx:pt idx="22">05-09-1994 00:00</cx:pt>
          <cx:pt idx="23">06-09-1994 00:00</cx:pt>
          <cx:pt idx="24">07-09-1994 00:00</cx:pt>
          <cx:pt idx="25">08-09-1994 00:00</cx:pt>
          <cx:pt idx="26">09-09-1994 00:00</cx:pt>
          <cx:pt idx="27">12-09-1994 00:00</cx:pt>
          <cx:pt idx="28">13-09-1994 00:00</cx:pt>
          <cx:pt idx="29">14-09-1994 00:00</cx:pt>
          <cx:pt idx="30">15-09-1994 00:00</cx:pt>
          <cx:pt idx="31">16-09-1994 00:00</cx:pt>
          <cx:pt idx="32">19-09-1994 00:00</cx:pt>
          <cx:pt idx="33">20-09-1994 00:00</cx:pt>
          <cx:pt idx="34">21-09-1994 00:00</cx:pt>
          <cx:pt idx="35">22-09-1994 00:00</cx:pt>
          <cx:pt idx="36">23-09-1994 00:00</cx:pt>
          <cx:pt idx="37">26-09-1994 00:00</cx:pt>
          <cx:pt idx="38">27-09-1994 00:00</cx:pt>
          <cx:pt idx="39">28-09-1994 00:00</cx:pt>
          <cx:pt idx="40">29-09-1994 00:00</cx:pt>
          <cx:pt idx="41">30-09-1994 00:00</cx:pt>
          <cx:pt idx="42">03-10-1994 00:00</cx:pt>
          <cx:pt idx="43">04-10-1994 00:00</cx:pt>
          <cx:pt idx="44">05-10-1994 00:00</cx:pt>
          <cx:pt idx="45">06-10-1994 00:00</cx:pt>
          <cx:pt idx="46">07-10-1994 00:00</cx:pt>
          <cx:pt idx="47">10-10-1994 00:00</cx:pt>
          <cx:pt idx="48">11-10-1994 00:00</cx:pt>
          <cx:pt idx="49">12-10-1994 00:00</cx:pt>
          <cx:pt idx="50">13-10-1994 00:00</cx:pt>
          <cx:pt idx="51">14-10-1994 00:00</cx:pt>
          <cx:pt idx="52">17-10-1994 00:00</cx:pt>
          <cx:pt idx="53">18-10-1994 00:00</cx:pt>
          <cx:pt idx="54">19-10-1994 00:00</cx:pt>
          <cx:pt idx="55">20-10-1994 00:00</cx:pt>
          <cx:pt idx="56">21-10-1994 00:00</cx:pt>
          <cx:pt idx="57">24-10-1994 00:00</cx:pt>
          <cx:pt idx="58">25-10-1994 00:00</cx:pt>
          <cx:pt idx="59">26-10-1994 00:00</cx:pt>
          <cx:pt idx="60">27-10-1994 00:00</cx:pt>
          <cx:pt idx="61">28-10-1994 00:00</cx:pt>
          <cx:pt idx="62">31-10-1994 00:00</cx:pt>
          <cx:pt idx="63">01-11-1994 00:00</cx:pt>
          <cx:pt idx="64">02-11-1994 00:00</cx:pt>
          <cx:pt idx="65">03-11-1994 00:00</cx:pt>
          <cx:pt idx="66">04-11-1994 00:00</cx:pt>
          <cx:pt idx="67">07-11-1994 00:00</cx:pt>
          <cx:pt idx="68">08-11-1994 00:00</cx:pt>
          <cx:pt idx="69">09-11-1994 00:00</cx:pt>
          <cx:pt idx="70">10-11-1994 00:00</cx:pt>
          <cx:pt idx="71">11-11-1994 00:00</cx:pt>
          <cx:pt idx="72">14-11-1994 00:00</cx:pt>
          <cx:pt idx="73">15-11-1994 00:00</cx:pt>
          <cx:pt idx="74">16-11-1994 00:00</cx:pt>
          <cx:pt idx="75">17-11-1994 00:00</cx:pt>
          <cx:pt idx="76">18-11-1994 00:00</cx:pt>
          <cx:pt idx="77">21-11-1994 00:00</cx:pt>
          <cx:pt idx="78">22-11-1994 00:00</cx:pt>
          <cx:pt idx="79">23-11-1994 00:00</cx:pt>
          <cx:pt idx="80">24-11-1994 00:00</cx:pt>
          <cx:pt idx="81">25-11-1994 00:00</cx:pt>
          <cx:pt idx="82">28-11-1994 00:00</cx:pt>
          <cx:pt idx="83">29-11-1994 00:00</cx:pt>
          <cx:pt idx="84">30-11-1994 00:00</cx:pt>
          <cx:pt idx="85">01-12-1994 00:00</cx:pt>
          <cx:pt idx="86">02-12-1994 00:00</cx:pt>
          <cx:pt idx="87">05-12-1994 00:00</cx:pt>
          <cx:pt idx="88">06-12-1994 00:00</cx:pt>
          <cx:pt idx="89">07-12-1994 00:00</cx:pt>
          <cx:pt idx="90">08-12-1994 00:00</cx:pt>
          <cx:pt idx="91">09-12-1994 00:00</cx:pt>
          <cx:pt idx="92">12-12-1994 00:00</cx:pt>
          <cx:pt idx="93">13-12-1994 00:00</cx:pt>
          <cx:pt idx="94">14-12-1994 00:00</cx:pt>
          <cx:pt idx="95">15-12-1994 00:00</cx:pt>
          <cx:pt idx="96">16-12-1994 00:00</cx:pt>
          <cx:pt idx="97">19-12-1994 00:00</cx:pt>
          <cx:pt idx="98">20-12-1994 00:00</cx:pt>
          <cx:pt idx="99">21-12-1994 00:00</cx:pt>
          <cx:pt idx="100">22-12-1994 00:00</cx:pt>
          <cx:pt idx="101">23-12-1994 00:00</cx:pt>
          <cx:pt idx="102">26-12-1994 00:00</cx:pt>
          <cx:pt idx="103">27-12-1994 00:00</cx:pt>
          <cx:pt idx="104">28-12-1994 00:00</cx:pt>
          <cx:pt idx="105">29-12-1994 00:00</cx:pt>
          <cx:pt idx="106">30-12-1994 00:00</cx:pt>
          <cx:pt idx="107">02-01-1995 00:00</cx:pt>
          <cx:pt idx="108">03-01-1995 00:00</cx:pt>
          <cx:pt idx="109">04-01-1995 00:00</cx:pt>
          <cx:pt idx="110">05-01-1995 00:00</cx:pt>
          <cx:pt idx="111">06-01-1995 00:00</cx:pt>
          <cx:pt idx="112">09-01-1995 00:00</cx:pt>
          <cx:pt idx="113">10-01-1995 00:00</cx:pt>
          <cx:pt idx="114">11-01-1995 00:00</cx:pt>
          <cx:pt idx="115">12-01-1995 00:00</cx:pt>
          <cx:pt idx="116">13-01-1995 00:00</cx:pt>
          <cx:pt idx="117">16-01-1995 00:00</cx:pt>
          <cx:pt idx="118">17-01-1995 00:00</cx:pt>
          <cx:pt idx="119">18-01-1995 00:00</cx:pt>
          <cx:pt idx="120">19-01-1995 00:00</cx:pt>
          <cx:pt idx="121">20-01-1995 00:00</cx:pt>
          <cx:pt idx="122">23-01-1995 00:00</cx:pt>
          <cx:pt idx="123">24-01-1995 00:00</cx:pt>
          <cx:pt idx="124">25-01-1995 00:00</cx:pt>
          <cx:pt idx="125">26-01-1995 00:00</cx:pt>
          <cx:pt idx="126">27-01-1995 00:00</cx:pt>
          <cx:pt idx="127">30-01-1995 00:00</cx:pt>
          <cx:pt idx="128">31-01-1995 00:00</cx:pt>
          <cx:pt idx="129">01-02-1995 00:00</cx:pt>
          <cx:pt idx="130">02-02-1995 00:00</cx:pt>
          <cx:pt idx="131">03-02-1995 00:00</cx:pt>
          <cx:pt idx="132">06-02-1995 00:00</cx:pt>
          <cx:pt idx="133">07-02-1995 00:00</cx:pt>
          <cx:pt idx="134">08-02-1995 00:00</cx:pt>
          <cx:pt idx="135">09-02-1995 00:00</cx:pt>
          <cx:pt idx="136">10-02-1995 00:00</cx:pt>
          <cx:pt idx="137">13-02-1995 00:00</cx:pt>
          <cx:pt idx="138">14-02-1995 00:00</cx:pt>
          <cx:pt idx="139">15-02-1995 00:00</cx:pt>
          <cx:pt idx="140">16-02-1995 00:00</cx:pt>
          <cx:pt idx="141">17-02-1995 00:00</cx:pt>
          <cx:pt idx="142">20-02-1995 00:00</cx:pt>
          <cx:pt idx="143">21-02-1995 00:00</cx:pt>
          <cx:pt idx="144">22-02-1995 00:00</cx:pt>
          <cx:pt idx="145">23-02-1995 00:00</cx:pt>
          <cx:pt idx="146">24-02-1995 00:00</cx:pt>
          <cx:pt idx="147">27-02-1995 00:00</cx:pt>
          <cx:pt idx="148">28-02-1995 00:00</cx:pt>
          <cx:pt idx="149">01-03-1995 00:00</cx:pt>
          <cx:pt idx="150">02-03-1995 00:00</cx:pt>
          <cx:pt idx="151">03-03-1995 00:00</cx:pt>
          <cx:pt idx="152">06-03-1995 00:00</cx:pt>
          <cx:pt idx="153">07-03-1995 00:00</cx:pt>
          <cx:pt idx="154">08-03-1995 00:00</cx:pt>
          <cx:pt idx="155">09-03-1995 00:00</cx:pt>
          <cx:pt idx="156">10-03-1995 00:00</cx:pt>
          <cx:pt idx="157">13-03-1995 00:00</cx:pt>
          <cx:pt idx="158">14-03-1995 00:00</cx:pt>
          <cx:pt idx="159">15-03-1995 00:00</cx:pt>
          <cx:pt idx="160">16-03-1995 00:00</cx:pt>
          <cx:pt idx="161">17-03-1995 00:00</cx:pt>
          <cx:pt idx="162">20-03-1995 00:00</cx:pt>
          <cx:pt idx="163">21-03-1995 00:00</cx:pt>
          <cx:pt idx="164">22-03-1995 00:00</cx:pt>
          <cx:pt idx="165">23-03-1995 00:00</cx:pt>
          <cx:pt idx="166">24-03-1995 00:00</cx:pt>
          <cx:pt idx="167">27-03-1995 00:00</cx:pt>
          <cx:pt idx="168">28-03-1995 00:00</cx:pt>
          <cx:pt idx="169">29-03-1995 00:00</cx:pt>
          <cx:pt idx="170">30-03-1995 00:00</cx:pt>
          <cx:pt idx="171">31-03-1995 00:00</cx:pt>
          <cx:pt idx="172">03-04-1995 00:00</cx:pt>
          <cx:pt idx="173">04-04-1995 00:00</cx:pt>
          <cx:pt idx="174">05-04-1995 00:00</cx:pt>
          <cx:pt idx="175">06-04-1995 00:00</cx:pt>
          <cx:pt idx="176">07-04-1995 00:00</cx:pt>
          <cx:pt idx="177">10-04-1995 00:00</cx:pt>
          <cx:pt idx="178">11-04-1995 00:00</cx:pt>
          <cx:pt idx="179">12-04-1995 00:00</cx:pt>
          <cx:pt idx="180">13-04-1995 00:00</cx:pt>
          <cx:pt idx="181">14-04-1995 00:00</cx:pt>
          <cx:pt idx="182">17-04-1995 00:00</cx:pt>
          <cx:pt idx="183">18-04-1995 00:00</cx:pt>
          <cx:pt idx="184">19-04-1995 00:00</cx:pt>
          <cx:pt idx="185">20-04-1995 00:00</cx:pt>
          <cx:pt idx="186">21-04-1995 00:00</cx:pt>
          <cx:pt idx="187">24-04-1995 00:00</cx:pt>
          <cx:pt idx="188">25-04-1995 00:00</cx:pt>
          <cx:pt idx="189">26-04-1995 00:00</cx:pt>
          <cx:pt idx="190">27-04-1995 00:00</cx:pt>
          <cx:pt idx="191">28-04-1995 00:00</cx:pt>
          <cx:pt idx="192">01-05-1995 00:00</cx:pt>
          <cx:pt idx="193">02-05-1995 00:00</cx:pt>
          <cx:pt idx="194">03-05-1995 00:00</cx:pt>
          <cx:pt idx="195">04-05-1995 00:00</cx:pt>
          <cx:pt idx="196">05-05-1995 00:00</cx:pt>
          <cx:pt idx="197">08-05-1995 00:00</cx:pt>
          <cx:pt idx="198">09-05-1995 00:00</cx:pt>
          <cx:pt idx="199">10-05-1995 00:00</cx:pt>
          <cx:pt idx="200">11-05-1995 00:00</cx:pt>
          <cx:pt idx="201">12-05-1995 00:00</cx:pt>
          <cx:pt idx="202">15-05-1995 00:00</cx:pt>
          <cx:pt idx="203">16-05-1995 00:00</cx:pt>
          <cx:pt idx="204">17-05-1995 00:00</cx:pt>
          <cx:pt idx="205">18-05-1995 00:00</cx:pt>
          <cx:pt idx="206">19-05-1995 00:00</cx:pt>
          <cx:pt idx="207">22-05-1995 00:00</cx:pt>
          <cx:pt idx="208">23-05-1995 00:00</cx:pt>
          <cx:pt idx="209">24-05-1995 00:00</cx:pt>
          <cx:pt idx="210">25-05-1995 00:00</cx:pt>
          <cx:pt idx="211">26-05-1995 00:00</cx:pt>
          <cx:pt idx="212">29-05-1995 00:00</cx:pt>
          <cx:pt idx="213">30-05-1995 00:00</cx:pt>
          <cx:pt idx="214">31-05-1995 00:00</cx:pt>
          <cx:pt idx="215">01-06-1995 00:00</cx:pt>
          <cx:pt idx="216">02-06-1995 00:00</cx:pt>
          <cx:pt idx="217">05-06-1995 00:00</cx:pt>
          <cx:pt idx="218">06-06-1995 00:00</cx:pt>
          <cx:pt idx="219">07-06-1995 00:00</cx:pt>
          <cx:pt idx="220">08-06-1995 00:00</cx:pt>
          <cx:pt idx="221">09-06-1995 00:00</cx:pt>
          <cx:pt idx="222">12-06-1995 00:00</cx:pt>
          <cx:pt idx="223">13-06-1995 00:00</cx:pt>
          <cx:pt idx="224">14-06-1995 00:00</cx:pt>
          <cx:pt idx="225">15-06-1995 00:00</cx:pt>
          <cx:pt idx="226">16-06-1995 00:00</cx:pt>
          <cx:pt idx="227">19-06-1995 00:00</cx:pt>
          <cx:pt idx="228">20-06-1995 00:00</cx:pt>
          <cx:pt idx="229">21-06-1995 00:00</cx:pt>
          <cx:pt idx="230">22-06-1995 00:00</cx:pt>
          <cx:pt idx="231">23-06-1995 00:00</cx:pt>
          <cx:pt idx="232">26-06-1995 00:00</cx:pt>
          <cx:pt idx="233">27-06-1995 00:00</cx:pt>
          <cx:pt idx="234">28-06-1995 00:00</cx:pt>
          <cx:pt idx="235">29-06-1995 00:00</cx:pt>
          <cx:pt idx="236">30-06-1995 00:00</cx:pt>
          <cx:pt idx="237">03-07-1995 00:00</cx:pt>
          <cx:pt idx="238">04-07-1995 00:00</cx:pt>
          <cx:pt idx="239">05-07-1995 00:00</cx:pt>
          <cx:pt idx="240">06-07-1995 00:00</cx:pt>
          <cx:pt idx="241">07-07-1995 00:00</cx:pt>
          <cx:pt idx="242">10-07-1995 00:00</cx:pt>
          <cx:pt idx="243">11-07-1995 00:00</cx:pt>
          <cx:pt idx="244">12-07-1995 00:00</cx:pt>
          <cx:pt idx="245">13-07-1995 00:00</cx:pt>
          <cx:pt idx="246">14-07-1995 00:00</cx:pt>
          <cx:pt idx="247">17-07-1995 00:00</cx:pt>
          <cx:pt idx="248">18-07-1995 00:00</cx:pt>
          <cx:pt idx="249">19-07-1995 00:00</cx:pt>
          <cx:pt idx="250">20-07-1995 00:00</cx:pt>
          <cx:pt idx="251">21-07-1995 00:00</cx:pt>
          <cx:pt idx="252">24-07-1995 00:00</cx:pt>
          <cx:pt idx="253">25-07-1995 00:00</cx:pt>
          <cx:pt idx="254">26-07-1995 00:00</cx:pt>
          <cx:pt idx="255">27-07-1995 00:00</cx:pt>
          <cx:pt idx="256">28-07-1995 00:00</cx:pt>
          <cx:pt idx="257">31-07-1995 00:00</cx:pt>
          <cx:pt idx="258">01-08-1995 00:00</cx:pt>
          <cx:pt idx="259">02-08-1995 00:00</cx:pt>
          <cx:pt idx="260">03-08-1995 00:00</cx:pt>
          <cx:pt idx="261">04-08-1995 00:00</cx:pt>
          <cx:pt idx="262">07-08-1995 00:00</cx:pt>
          <cx:pt idx="263">08-08-1995 00:00</cx:pt>
          <cx:pt idx="264">09-08-1995 00:00</cx:pt>
          <cx:pt idx="265">10-08-1995 00:00</cx:pt>
          <cx:pt idx="266">11-08-1995 00:00</cx:pt>
          <cx:pt idx="267">14-08-1995 00:00</cx:pt>
          <cx:pt idx="268">15-08-1995 00:00</cx:pt>
          <cx:pt idx="269">16-08-1995 00:00</cx:pt>
          <cx:pt idx="270">17-08-1995 00:00</cx:pt>
          <cx:pt idx="271">18-08-1995 00:00</cx:pt>
          <cx:pt idx="272">21-08-1995 00:00</cx:pt>
          <cx:pt idx="273">22-08-1995 00:00</cx:pt>
          <cx:pt idx="274">23-08-1995 00:00</cx:pt>
          <cx:pt idx="275">24-08-1995 00:00</cx:pt>
          <cx:pt idx="276">25-08-1995 00:00</cx:pt>
          <cx:pt idx="277">28-08-1995 00:00</cx:pt>
          <cx:pt idx="278">29-08-1995 00:00</cx:pt>
          <cx:pt idx="279">30-08-1995 00:00</cx:pt>
          <cx:pt idx="280">31-08-1995 00:00</cx:pt>
          <cx:pt idx="281">01-09-1995 00:00</cx:pt>
          <cx:pt idx="282">04-09-1995 00:00</cx:pt>
          <cx:pt idx="283">05-09-1995 00:00</cx:pt>
          <cx:pt idx="284">06-09-1995 00:00</cx:pt>
          <cx:pt idx="285">07-09-1995 00:00</cx:pt>
          <cx:pt idx="286">08-09-1995 00:00</cx:pt>
          <cx:pt idx="287">11-09-1995 00:00</cx:pt>
          <cx:pt idx="288">12-09-1995 00:00</cx:pt>
          <cx:pt idx="289">13-09-1995 00:00</cx:pt>
          <cx:pt idx="290">14-09-1995 00:00</cx:pt>
          <cx:pt idx="291">15-09-1995 00:00</cx:pt>
          <cx:pt idx="292">18-09-1995 00:00</cx:pt>
          <cx:pt idx="293">19-09-1995 00:00</cx:pt>
          <cx:pt idx="294">20-09-1995 00:00</cx:pt>
          <cx:pt idx="295">21-09-1995 00:00</cx:pt>
          <cx:pt idx="296">22-09-1995 00:00</cx:pt>
          <cx:pt idx="297">25-09-1995 00:00</cx:pt>
          <cx:pt idx="298">26-09-1995 00:00</cx:pt>
          <cx:pt idx="299">27-09-1995 00:00</cx:pt>
          <cx:pt idx="300">28-09-1995 00:00</cx:pt>
          <cx:pt idx="301">29-09-1995 00:00</cx:pt>
          <cx:pt idx="302">02-10-1995 00:00</cx:pt>
          <cx:pt idx="303">03-10-1995 00:00</cx:pt>
          <cx:pt idx="304">04-10-1995 00:00</cx:pt>
          <cx:pt idx="305">05-10-1995 00:00</cx:pt>
          <cx:pt idx="306">06-10-1995 00:00</cx:pt>
          <cx:pt idx="307">09-10-1995 00:00</cx:pt>
          <cx:pt idx="308">10-10-1995 00:00</cx:pt>
          <cx:pt idx="309">11-10-1995 00:00</cx:pt>
          <cx:pt idx="310">12-10-1995 00:00</cx:pt>
          <cx:pt idx="311">13-10-1995 00:00</cx:pt>
          <cx:pt idx="312">16-10-1995 00:00</cx:pt>
          <cx:pt idx="313">17-10-1995 00:00</cx:pt>
          <cx:pt idx="314">18-10-1995 00:00</cx:pt>
          <cx:pt idx="315">19-10-1995 00:00</cx:pt>
          <cx:pt idx="316">20-10-1995 00:00</cx:pt>
          <cx:pt idx="317">23-10-1995 00:00</cx:pt>
          <cx:pt idx="318">24-10-1995 00:00</cx:pt>
          <cx:pt idx="319">25-10-1995 00:00</cx:pt>
          <cx:pt idx="320">26-10-1995 00:00</cx:pt>
          <cx:pt idx="321">27-10-1995 00:00</cx:pt>
          <cx:pt idx="322">30-10-1995 00:00</cx:pt>
          <cx:pt idx="323">31-10-1995 00:00</cx:pt>
          <cx:pt idx="324">01-11-1995 00:00</cx:pt>
          <cx:pt idx="325">02-11-1995 00:00</cx:pt>
          <cx:pt idx="326">03-11-1995 00:00</cx:pt>
          <cx:pt idx="327">06-11-1995 00:00</cx:pt>
          <cx:pt idx="328">07-11-1995 00:00</cx:pt>
          <cx:pt idx="329">08-11-1995 00:00</cx:pt>
          <cx:pt idx="330">09-11-1995 00:00</cx:pt>
          <cx:pt idx="331">10-11-1995 00:00</cx:pt>
          <cx:pt idx="332">13-11-1995 00:00</cx:pt>
          <cx:pt idx="333">14-11-1995 00:00</cx:pt>
          <cx:pt idx="334">15-11-1995 00:00</cx:pt>
          <cx:pt idx="335">16-11-1995 00:00</cx:pt>
          <cx:pt idx="336">17-11-1995 00:00</cx:pt>
          <cx:pt idx="337">20-11-1995 00:00</cx:pt>
          <cx:pt idx="338">21-11-1995 00:00</cx:pt>
          <cx:pt idx="339">22-11-1995 00:00</cx:pt>
          <cx:pt idx="340">23-11-1995 00:00</cx:pt>
          <cx:pt idx="341">24-11-1995 00:00</cx:pt>
          <cx:pt idx="342">27-11-1995 00:00</cx:pt>
          <cx:pt idx="343">28-11-1995 00:00</cx:pt>
          <cx:pt idx="344">29-11-1995 00:00</cx:pt>
          <cx:pt idx="345">30-11-1995 00:00</cx:pt>
          <cx:pt idx="346">01-12-1995 00:00</cx:pt>
          <cx:pt idx="347">04-12-1995 00:00</cx:pt>
          <cx:pt idx="348">05-12-1995 00:00</cx:pt>
          <cx:pt idx="349">06-12-1995 00:00</cx:pt>
          <cx:pt idx="350">07-12-1995 00:00</cx:pt>
          <cx:pt idx="351">08-12-1995 00:00</cx:pt>
          <cx:pt idx="352">11-12-1995 00:00</cx:pt>
          <cx:pt idx="353">12-12-1995 00:00</cx:pt>
          <cx:pt idx="354">13-12-1995 00:00</cx:pt>
          <cx:pt idx="355">14-12-1995 00:00</cx:pt>
          <cx:pt idx="356">15-12-1995 00:00</cx:pt>
          <cx:pt idx="357">18-12-1995 00:00</cx:pt>
          <cx:pt idx="358">19-12-1995 00:00</cx:pt>
          <cx:pt idx="359">20-12-1995 00:00</cx:pt>
          <cx:pt idx="360">21-12-1995 00:00</cx:pt>
          <cx:pt idx="361">22-12-1995 00:00</cx:pt>
          <cx:pt idx="362">25-12-1995 00:00</cx:pt>
          <cx:pt idx="363">26-12-1995 00:00</cx:pt>
          <cx:pt idx="364">27-12-1995 00:00</cx:pt>
          <cx:pt idx="365">28-12-1995 00:00</cx:pt>
          <cx:pt idx="366">29-12-1995 00:00</cx:pt>
          <cx:pt idx="367">01-01-1996 00:00</cx:pt>
          <cx:pt idx="368">02-01-1996 00:00</cx:pt>
          <cx:pt idx="369">03-01-1996 00:00</cx:pt>
          <cx:pt idx="370">04-01-1996 00:00</cx:pt>
          <cx:pt idx="371">05-01-1996 00:00</cx:pt>
          <cx:pt idx="372">08-01-1996 00:00</cx:pt>
          <cx:pt idx="373">09-01-1996 00:00</cx:pt>
          <cx:pt idx="374">10-01-1996 00:00</cx:pt>
          <cx:pt idx="375">11-01-1996 00:00</cx:pt>
          <cx:pt idx="376">12-01-1996 00:00</cx:pt>
          <cx:pt idx="377">15-01-1996 00:00</cx:pt>
          <cx:pt idx="378">16-01-1996 00:00</cx:pt>
          <cx:pt idx="379">17-01-1996 00:00</cx:pt>
          <cx:pt idx="380">18-01-1996 00:00</cx:pt>
          <cx:pt idx="381">19-01-1996 00:00</cx:pt>
          <cx:pt idx="382">22-01-1996 00:00</cx:pt>
          <cx:pt idx="383">23-01-1996 00:00</cx:pt>
          <cx:pt idx="384">24-01-1996 00:00</cx:pt>
          <cx:pt idx="385">25-01-1996 00:00</cx:pt>
          <cx:pt idx="386">26-01-1996 00:00</cx:pt>
          <cx:pt idx="387">29-01-1996 00:00</cx:pt>
          <cx:pt idx="388">30-01-1996 00:00</cx:pt>
          <cx:pt idx="389">31-01-1996 00:00</cx:pt>
          <cx:pt idx="390">01-02-1996 00:00</cx:pt>
          <cx:pt idx="391">02-02-1996 00:00</cx:pt>
          <cx:pt idx="392">05-02-1996 00:00</cx:pt>
          <cx:pt idx="393">06-02-1996 00:00</cx:pt>
          <cx:pt idx="394">07-02-1996 00:00</cx:pt>
          <cx:pt idx="395">08-02-1996 00:00</cx:pt>
          <cx:pt idx="396">09-02-1996 00:00</cx:pt>
          <cx:pt idx="397">12-02-1996 00:00</cx:pt>
          <cx:pt idx="398">13-02-1996 00:00</cx:pt>
          <cx:pt idx="399">14-02-1996 00:00</cx:pt>
          <cx:pt idx="400">15-02-1996 00:00</cx:pt>
          <cx:pt idx="401">16-02-1996 00:00</cx:pt>
          <cx:pt idx="402">19-02-1996 00:00</cx:pt>
          <cx:pt idx="403">20-02-1996 00:00</cx:pt>
          <cx:pt idx="404">21-02-1996 00:00</cx:pt>
          <cx:pt idx="405">22-02-1996 00:00</cx:pt>
          <cx:pt idx="406">23-02-1996 00:00</cx:pt>
          <cx:pt idx="407">26-02-1996 00:00</cx:pt>
          <cx:pt idx="408">27-02-1996 00:00</cx:pt>
          <cx:pt idx="409">28-02-1996 00:00</cx:pt>
          <cx:pt idx="410">29-02-1996 00:00</cx:pt>
          <cx:pt idx="411">01-03-1996 00:00</cx:pt>
          <cx:pt idx="412">04-03-1996 00:00</cx:pt>
          <cx:pt idx="413">05-03-1996 00:00</cx:pt>
          <cx:pt idx="414">06-03-1996 00:00</cx:pt>
          <cx:pt idx="415">07-03-1996 00:00</cx:pt>
          <cx:pt idx="416">08-03-1996 00:00</cx:pt>
          <cx:pt idx="417">11-03-1996 00:00</cx:pt>
          <cx:pt idx="418">12-03-1996 00:00</cx:pt>
          <cx:pt idx="419">13-03-1996 00:00</cx:pt>
          <cx:pt idx="420">14-03-1996 00:00</cx:pt>
          <cx:pt idx="421">15-03-1996 00:00</cx:pt>
          <cx:pt idx="422">18-03-1996 00:00</cx:pt>
          <cx:pt idx="423">19-03-1996 00:00</cx:pt>
          <cx:pt idx="424">20-03-1996 00:00</cx:pt>
          <cx:pt idx="425">21-03-1996 00:00</cx:pt>
          <cx:pt idx="426">22-03-1996 00:00</cx:pt>
          <cx:pt idx="427">25-03-1996 00:00</cx:pt>
          <cx:pt idx="428">26-03-1996 00:00</cx:pt>
          <cx:pt idx="429">27-03-1996 00:00</cx:pt>
          <cx:pt idx="430">28-03-1996 00:00</cx:pt>
          <cx:pt idx="431">29-03-1996 00:00</cx:pt>
          <cx:pt idx="432">01-04-1996 00:00</cx:pt>
          <cx:pt idx="433">02-04-1996 00:00</cx:pt>
          <cx:pt idx="434">03-04-1996 00:00</cx:pt>
          <cx:pt idx="435">04-04-1996 00:00</cx:pt>
          <cx:pt idx="436">05-04-1996 00:00</cx:pt>
          <cx:pt idx="437">08-04-1996 00:00</cx:pt>
          <cx:pt idx="438">09-04-1996 00:00</cx:pt>
          <cx:pt idx="439">10-04-1996 00:00</cx:pt>
          <cx:pt idx="440">11-04-1996 00:00</cx:pt>
          <cx:pt idx="441">12-04-1996 00:00</cx:pt>
          <cx:pt idx="442">15-04-1996 00:00</cx:pt>
          <cx:pt idx="443">16-04-1996 00:00</cx:pt>
          <cx:pt idx="444">17-04-1996 00:00</cx:pt>
          <cx:pt idx="445">18-04-1996 00:00</cx:pt>
          <cx:pt idx="446">19-04-1996 00:00</cx:pt>
          <cx:pt idx="447">22-04-1996 00:00</cx:pt>
          <cx:pt idx="448">23-04-1996 00:00</cx:pt>
          <cx:pt idx="449">24-04-1996 00:00</cx:pt>
          <cx:pt idx="450">25-04-1996 00:00</cx:pt>
          <cx:pt idx="451">26-04-1996 00:00</cx:pt>
          <cx:pt idx="452">29-04-1996 00:00</cx:pt>
          <cx:pt idx="453">30-04-1996 00:00</cx:pt>
          <cx:pt idx="454">01-05-1996 00:00</cx:pt>
          <cx:pt idx="455">02-05-1996 00:00</cx:pt>
          <cx:pt idx="456">03-05-1996 00:00</cx:pt>
          <cx:pt idx="457">06-05-1996 00:00</cx:pt>
          <cx:pt idx="458">07-05-1996 00:00</cx:pt>
          <cx:pt idx="459">08-05-1996 00:00</cx:pt>
          <cx:pt idx="460">09-05-1996 00:00</cx:pt>
          <cx:pt idx="461">10-05-1996 00:00</cx:pt>
          <cx:pt idx="462">13-05-1996 00:00</cx:pt>
          <cx:pt idx="463">14-05-1996 00:00</cx:pt>
          <cx:pt idx="464">15-05-1996 00:00</cx:pt>
          <cx:pt idx="465">16-05-1996 00:00</cx:pt>
          <cx:pt idx="466">17-05-1996 00:00</cx:pt>
          <cx:pt idx="467">20-05-1996 00:00</cx:pt>
          <cx:pt idx="468">21-05-1996 00:00</cx:pt>
          <cx:pt idx="469">22-05-1996 00:00</cx:pt>
          <cx:pt idx="470">23-05-1996 00:00</cx:pt>
          <cx:pt idx="471">24-05-1996 00:00</cx:pt>
          <cx:pt idx="472">27-05-1996 00:00</cx:pt>
          <cx:pt idx="473">28-05-1996 00:00</cx:pt>
          <cx:pt idx="474">29-05-1996 00:00</cx:pt>
          <cx:pt idx="475">30-05-1996 00:00</cx:pt>
          <cx:pt idx="476">31-05-1996 00:00</cx:pt>
          <cx:pt idx="477">03-06-1996 00:00</cx:pt>
          <cx:pt idx="478">04-06-1996 00:00</cx:pt>
          <cx:pt idx="479">05-06-1996 00:00</cx:pt>
        </cx:lvl>
      </cx:strDim>
      <cx:numDim type="val">
        <cx:f>solution_11!$K$7:$K$486</cx:f>
        <cx:lvl ptCount="480" formatCode="General">
          <cx:pt idx="0">440</cx:pt>
          <cx:pt idx="1">1863.4000000000001</cx:pt>
          <cx:pt idx="2">2206.6599999999999</cx:pt>
          <cx:pt idx="3">3597.9000000000001</cx:pt>
          <cx:pt idx="4">1444.8</cx:pt>
          <cx:pt idx="5">556.62</cx:pt>
          <cx:pt idx="6">2490.5</cx:pt>
          <cx:pt idx="7">517.79999999999995</cx:pt>
          <cx:pt idx="8">1119.9000000000001</cx:pt>
          <cx:pt idx="9">1614.8800000000001</cx:pt>
          <cx:pt idx="10">100.8</cx:pt>
          <cx:pt idx="11">1952.6500000000001</cx:pt>
          <cx:pt idx="12">584</cx:pt>
          <cx:pt idx="13">1873.8</cx:pt>
          <cx:pt idx="14">695.62</cx:pt>
          <cx:pt idx="15">1176</cx:pt>
          <cx:pt idx="16">346.56</cx:pt>
          <cx:pt idx="17">3536.5999999999999</cx:pt>
          <cx:pt idx="18">1101.2</cx:pt>
          <cx:pt idx="19">642.20000000000005</cx:pt>
          <cx:pt idx="20">1424</cx:pt>
          <cx:pt idx="21">1456</cx:pt>
          <cx:pt idx="22">2037.28</cx:pt>
          <cx:pt idx="23">538.60000000000002</cx:pt>
          <cx:pt idx="24">291.83999999999997</cx:pt>
          <cx:pt idx="25">420</cx:pt>
          <cx:pt idx="26">1200.8</cx:pt>
          <cx:pt idx="27">1488.8</cx:pt>
          <cx:pt idx="28">351</cx:pt>
          <cx:pt idx="29">699.70000000000005</cx:pt>
          <cx:pt idx="30">155.40000000000001</cx:pt>
          <cx:pt idx="31">1414.8</cx:pt>
          <cx:pt idx="32">1170.3800000000001</cx:pt>
          <cx:pt idx="33">1743.3599999999999</cx:pt>
          <cx:pt idx="34">3016</cx:pt>
          <cx:pt idx="35">819</cx:pt>
          <cx:pt idx="36">80.099999999999994</cx:pt>
          <cx:pt idx="37">479.39999999999998</cx:pt>
          <cx:pt idx="38">2666.52</cx:pt>
          <cx:pt idx="39">1296</cx:pt>
          <cx:pt idx="40">848.70000000000005</cx:pt>
          <cx:pt idx="41">1887.5999999999999</cx:pt>
          <cx:pt idx="42">121.59999999999999</cx:pt>
          <cx:pt idx="43">1050.5999999999999</cx:pt>
          <cx:pt idx="44">1420</cx:pt>
          <cx:pt idx="45">2645</cx:pt>
          <cx:pt idx="46">349.5</cx:pt>
          <cx:pt idx="47">1363</cx:pt>
          <cx:pt idx="48">2708.8000000000002</cx:pt>
          <cx:pt idx="49">1117.8</cx:pt>
          <cx:pt idx="50">954.39999999999998</cx:pt>
          <cx:pt idx="51">3741.3000000000002</cx:pt>
          <cx:pt idx="52">498.5</cx:pt>
          <cx:pt idx="53">424</cx:pt>
          <cx:pt idx="54">88.799999999999997</cx:pt>
          <cx:pt idx="55">1762</cx:pt>
          <cx:pt idx="56">604.79999999999995</cx:pt>
          <cx:pt idx="57">1614.8</cx:pt>
          <cx:pt idx="58">182.40000000000001</cx:pt>
          <cx:pt idx="59">2094.3000000000002</cx:pt>
          <cx:pt idx="60">516.79999999999995</cx:pt>
          <cx:pt idx="61">2835</cx:pt>
          <cx:pt idx="62">288</cx:pt>
          <cx:pt idx="63">240.40000000000001</cx:pt>
          <cx:pt idx="64">1191.2</cx:pt>
          <cx:pt idx="65">660</cx:pt>
          <cx:pt idx="66">112</cx:pt>
          <cx:pt idx="67">164.40000000000001</cx:pt>
          <cx:pt idx="68">5275.71</cx:pt>
          <cx:pt idx="69">1497</cx:pt>
          <cx:pt idx="70">982</cx:pt>
          <cx:pt idx="71">1810</cx:pt>
          <cx:pt idx="72">1168</cx:pt>
          <cx:pt idx="73">4578.4300000000003</cx:pt>
          <cx:pt idx="74">1737.5</cx:pt>
          <cx:pt idx="75">1786.8800000000001</cx:pt>
          <cx:pt idx="76">877.20000000000005</cx:pt>
          <cx:pt idx="77">144.80000000000001</cx:pt>
          <cx:pt idx="78">2036.1600000000001</cx:pt>
          <cx:pt idx="79">285.12</cx:pt>
          <cx:pt idx="80">2467</cx:pt>
          <cx:pt idx="81">934.5</cx:pt>
          <cx:pt idx="82">3354</cx:pt>
          <cx:pt idx="83">2788.7800000000002</cx:pt>
          <cx:pt idx="84">1840.6400000000001</cx:pt>
          <cx:pt idx="85">1584</cx:pt>
          <cx:pt idx="86">2296</cx:pt>
          <cx:pt idx="87">2924.8000000000002</cx:pt>
          <cx:pt idx="88">1618.8800000000001</cx:pt>
          <cx:pt idx="89">814.41999999999996</cx:pt>
          <cx:pt idx="90">363.60000000000002</cx:pt>
          <cx:pt idx="91">141.59999999999999</cx:pt>
          <cx:pt idx="92">6040.7799999999997</cx:pt>
          <cx:pt idx="93">136.30000000000001</cx:pt>
          <cx:pt idx="94">8593.2800000000007</cx:pt>
          <cx:pt idx="95">568.79999999999995</cx:pt>
          <cx:pt idx="96">480</cx:pt>
          <cx:pt idx="97">1106.4000000000001</cx:pt>
          <cx:pt idx="98">1167.6800000000001</cx:pt>
          <cx:pt idx="99">429.39999999999998</cx:pt>
          <cx:pt idx="100">3471.6799999999998</cx:pt>
          <cx:pt idx="101">9436.4400000000005</cx:pt>
          <cx:pt idx="102">1549.5999999999999</cx:pt>
          <cx:pt idx="103">1397.2</cx:pt>
          <cx:pt idx="104">403.19999999999999</cx:pt>
          <cx:pt idx="105">970.20000000000005</cx:pt>
          <cx:pt idx="106">1689.78</cx:pt>
          <cx:pt idx="107">2390.4000000000001</cx:pt>
          <cx:pt idx="108">1190.5599999999999</cx:pt>
          <cx:pt idx="109">9210.8999999999996</cx:pt>
          <cx:pt idx="110">1825.4000000000001</cx:pt>
          <cx:pt idx="111">338</cx:pt>
          <cx:pt idx="112">1262.5999999999999</cx:pt>
          <cx:pt idx="113">103.2</cx:pt>
          <cx:pt idx="114">863.27999999999997</cx:pt>
          <cx:pt idx="115">1425.8199999999999</cx:pt>
          <cx:pt idx="116">2900</cx:pt>
          <cx:pt idx="117">3121.4000000000001</cx:pt>
          <cx:pt idx="118">691.20000000000005</cx:pt>
          <cx:pt idx="119">1224.4000000000001</cx:pt>
          <cx:pt idx="120">1228.8</cx:pt>
          <cx:pt idx="121">1832.8</cx:pt>
          <cx:pt idx="122">2177.2800000000002</cx:pt>
          <cx:pt idx="123">1440</cx:pt>
          <cx:pt idx="124">2998.9499999999998</cx:pt>
          <cx:pt idx="125">2122.9200000000001</cx:pt>
          <cx:pt idx="126">2620.52</cx:pt>
          <cx:pt idx="127">2505.5999999999999</cx:pt>
          <cx:pt idx="128">1765.5999999999999</cx:pt>
          <cx:pt idx="129">6931.6000000000004</cx:pt>
          <cx:pt idx="130">2713.5</cx:pt>
          <cx:pt idx="131">2446.2600000000002</cx:pt>
          <cx:pt idx="132">400</cx:pt>
          <cx:pt idx="133">3024.7800000000002</cx:pt>
          <cx:pt idx="134">1622.4000000000001</cx:pt>
          <cx:pt idx="135">319.19999999999999</cx:pt>
          <cx:pt idx="136">1768.8</cx:pt>
          <cx:pt idx="137">334.80000000000001</cx:pt>
          <cx:pt idx="138">2348.0300000000002</cx:pt>
          <cx:pt idx="139">102.40000000000001</cx:pt>
          <cx:pt idx="140">11908.4</cx:pt>
          <cx:pt idx="141">1814.8</cx:pt>
          <cx:pt idx="142">2097.5999999999999</cx:pt>
          <cx:pt idx="143">2902.1100000000001</cx:pt>
          <cx:pt idx="144">49.799999999999997</cx:pt>
          <cx:pt idx="145">10214.559999999999</cx:pt>
          <cx:pt idx="146">360</cx:pt>
          <cx:pt idx="147">989.20000000000005</cx:pt>
          <cx:pt idx="148">192</cx:pt>
          <cx:pt idx="149">1441.3800000000001</cx:pt>
          <cx:pt idx="150">6791.4499999999998</cx:pt>
          <cx:pt idx="151">485</cx:pt>
          <cx:pt idx="152">1172.3199999999999</cx:pt>
          <cx:pt idx="153">631.60000000000002</cx:pt>
          <cx:pt idx="154">2387.52</cx:pt>
          <cx:pt idx="155">454</cx:pt>
          <cx:pt idx="156">1078</cx:pt>
          <cx:pt idx="157">6679.1300000000001</cx:pt>
          <cx:pt idx="158">1792</cx:pt>
          <cx:pt idx="159">1549.1400000000001</cx:pt>
          <cx:pt idx="160">174.90000000000001</cx:pt>
          <cx:pt idx="161">1160.6400000000001</cx:pt>
          <cx:pt idx="162">443.39999999999998</cx:pt>
          <cx:pt idx="163">1838.2</cx:pt>
          <cx:pt idx="164">4274.7799999999997</cx:pt>
          <cx:pt idx="165">2018.5</cx:pt>
          <cx:pt idx="166">738.89999999999998</cx:pt>
          <cx:pt idx="167">2684</cx:pt>
          <cx:pt idx="168">2141.5999999999999</cx:pt>
          <cx:pt idx="169">3891</cx:pt>
          <cx:pt idx="170">1659.2</cx:pt>
          <cx:pt idx="171">1714.8</cx:pt>
          <cx:pt idx="172">156</cx:pt>
          <cx:pt idx="173">2322.5799999999999</cx:pt>
          <cx:pt idx="174">2518</cx:pt>
          <cx:pt idx="175">451.19999999999999</cx:pt>
          <cx:pt idx="176">717.60000000000002</cx:pt>
          <cx:pt idx="177">956.66999999999996</cx:pt>
          <cx:pt idx="178">3148.8000000000002</cx:pt>
          <cx:pt idx="179">1036.8</cx:pt>
          <cx:pt idx="180">1479.5</cx:pt>
          <cx:pt idx="181">1505.1800000000001</cx:pt>
          <cx:pt idx="182">738.48000000000002</cx:pt>
          <cx:pt idx="183">471.19999999999999</cx:pt>
          <cx:pt idx="184">10495.6</cx:pt>
          <cx:pt idx="185">2228</cx:pt>
          <cx:pt idx="186">147</cx:pt>
          <cx:pt idx="187">1055</cx:pt>
          <cx:pt idx="188">1584</cx:pt>
          <cx:pt idx="189">2161.6999999999998</cx:pt>
          <cx:pt idx="190">1512</cx:pt>
          <cx:pt idx="191">439.19999999999999</cx:pt>
          <cx:pt idx="192">3422.6999999999998</cx:pt>
          <cx:pt idx="193">851.20000000000005</cx:pt>
          <cx:pt idx="194">1520.4000000000001</cx:pt>
          <cx:pt idx="195">278</cx:pt>
          <cx:pt idx="196">1570.5999999999999</cx:pt>
          <cx:pt idx="197">575</cx:pt>
          <cx:pt idx="198">1412</cx:pt>
          <cx:pt idx="199">672.25999999999999</cx:pt>
          <cx:pt idx="200">816.29999999999995</cx:pt>
          <cx:pt idx="201">3437</cx:pt>
          <cx:pt idx="202">147.90000000000001</cx:pt>
          <cx:pt idx="203">1164.8599999999999</cx:pt>
          <cx:pt idx="204">240</cx:pt>
          <cx:pt idx="205">136.80000000000001</cx:pt>
          <cx:pt idx="206">7257.54</cx:pt>
          <cx:pt idx="207">525.29999999999995</cx:pt>
          <cx:pt idx="208">10565.450000000001</cx:pt>
          <cx:pt idx="209">9921.2999999999993</cx:pt>
          <cx:pt idx="210">2733.0500000000002</cx:pt>
          <cx:pt idx="211">4150.0500000000002</cx:pt>
          <cx:pt idx="212">2314.1999999999998</cx:pt>
          <cx:pt idx="213">425.5</cx:pt>
          <cx:pt idx="214">2318.2399999999998</cx:pt>
          <cx:pt idx="215">5636.96</cx:pt>
          <cx:pt idx="216">818.39999999999998</cx:pt>
          <cx:pt idx="217">2654.4000000000001</cx:pt>
          <cx:pt idx="218">392.19999999999999</cx:pt>
          <cx:pt idx="219">946</cx:pt>
          <cx:pt idx="220">4290</cx:pt>
          <cx:pt idx="221">796.35000000000002</cx:pt>
          <cx:pt idx="222">2687.9000000000001</cx:pt>
          <cx:pt idx="223">1940.8499999999999</cx:pt>
          <cx:pt idx="224">3468.8000000000002</cx:pt>
          <cx:pt idx="225">139.80000000000001</cx:pt>
          <cx:pt idx="226">355.5</cx:pt>
          <cx:pt idx="227">12138.219999999999</cx:pt>
          <cx:pt idx="228">469.11000000000001</cx:pt>
          <cx:pt idx="229">1921.7</cx:pt>
          <cx:pt idx="230">210</cx:pt>
          <cx:pt idx="231">4604.8000000000002</cx:pt>
          <cx:pt idx="232">240.09999999999999</cx:pt>
          <cx:pt idx="233">3554.27</cx:pt>
          <cx:pt idx="234">2360.5999999999999</cx:pt>
          <cx:pt idx="235">880.5</cx:pt>
          <cx:pt idx="236">3274.8200000000002</cx:pt>
          <cx:pt idx="237">2944.4000000000001</cx:pt>
          <cx:pt idx="238">1987.7</cx:pt>
          <cx:pt idx="239">2142.9000000000001</cx:pt>
          <cx:pt idx="240">520.40999999999997</cx:pt>
          <cx:pt idx="241">3916.9200000000001</cx:pt>
          <cx:pt idx="242">488.69999999999999</cx:pt>
          <cx:pt idx="243">2199.0500000000002</cx:pt>
          <cx:pt idx="244">639.89999999999998</cx:pt>
          <cx:pt idx="245">4280</cx:pt>
          <cx:pt idx="246">155</cx:pt>
          <cx:pt idx="247">890</cx:pt>
          <cx:pt idx="248">3015.8400000000001</cx:pt>
          <cx:pt idx="249">1501.0799999999999</cx:pt>
          <cx:pt idx="250">2846.3000000000002</cx:pt>
          <cx:pt idx="251">2147.4000000000001</cx:pt>
          <cx:pt idx="252">1407.45</cx:pt>
          <cx:pt idx="253">477</cx:pt>
          <cx:pt idx="254">317.75</cx:pt>
          <cx:pt idx="255">1323.74</cx:pt>
          <cx:pt idx="256">330</cx:pt>
          <cx:pt idx="257">2831.25</cx:pt>
          <cx:pt idx="258">142.5</cx:pt>
          <cx:pt idx="259">831.17999999999995</cx:pt>
          <cx:pt idx="260">3120</cx:pt>
          <cx:pt idx="261">72</cx:pt>
          <cx:pt idx="262">1913.5</cx:pt>
          <cx:pt idx="263">516.47000000000003</cx:pt>
          <cx:pt idx="264">2559.9000000000001</cx:pt>
          <cx:pt idx="265">4725</cx:pt>
          <cx:pt idx="266">1898.96</cx:pt>
          <cx:pt idx="267">2388.5</cx:pt>
          <cx:pt idx="268">493</cx:pt>
          <cx:pt idx="269">2764.8000000000002</cx:pt>
          <cx:pt idx="270">48.75</cx:pt>
          <cx:pt idx="271">1713.8499999999999</cx:pt>
          <cx:pt idx="272">4109.6999999999998</cx:pt>
          <cx:pt idx="273">7605.8000000000002</cx:pt>
          <cx:pt idx="274">1064</cx:pt>
          <cx:pt idx="275">424</cx:pt>
          <cx:pt idx="276">1107.25</cx:pt>
          <cx:pt idx="277">6375</cx:pt>
          <cx:pt idx="278">817.20000000000005</cx:pt>
          <cx:pt idx="279">120</cx:pt>
          <cx:pt idx="280">6209.5</cx:pt>
          <cx:pt idx="281">2697.5</cx:pt>
          <cx:pt idx="282">1260</cx:pt>
          <cx:pt idx="283">816</cx:pt>
          <cx:pt idx="284">560</cx:pt>
          <cx:pt idx="285">2730.1900000000001</cx:pt>
          <cx:pt idx="286">479.75</cx:pt>
          <cx:pt idx="287">2689.3499999999999</cx:pt>
          <cx:pt idx="288">3225.0500000000002</cx:pt>
          <cx:pt idx="289">903.60000000000002</cx:pt>
          <cx:pt idx="290">644.79999999999995</cx:pt>
          <cx:pt idx="291">10496.09</cx:pt>
          <cx:pt idx="292">1326.22</cx:pt>
          <cx:pt idx="293">3391.4400000000001</cx:pt>
          <cx:pt idx="294">3220.0500000000002</cx:pt>
          <cx:pt idx="295">708.75</cx:pt>
          <cx:pt idx="296">2750</cx:pt>
          <cx:pt idx="297">2186.3000000000002</cx:pt>
          <cx:pt idx="298">1535</cx:pt>
          <cx:pt idx="299">2082</cx:pt>
          <cx:pt idx="300">1806.3699999999999</cx:pt>
          <cx:pt idx="301">1779.2</cx:pt>
          <cx:pt idx="302">716.63999999999999</cx:pt>
          <cx:pt idx="303">1684.98</cx:pt>
          <cx:pt idx="304">154.40000000000001</cx:pt>
          <cx:pt idx="305">4975.8100000000004</cx:pt>
          <cx:pt idx="306">5691.6199999999999</cx:pt>
          <cx:pt idx="307">1701</cx:pt>
          <cx:pt idx="308">687.60000000000002</cx:pt>
          <cx:pt idx="309">3218.79</cx:pt>
          <cx:pt idx="310">1295</cx:pt>
          <cx:pt idx="311">6203.7399999999998</cx:pt>
          <cx:pt idx="312">1195.27</cx:pt>
          <cx:pt idx="313">2301.75</cx:pt>
          <cx:pt idx="314">4735.3500000000004</cx:pt>
          <cx:pt idx="315">457.35000000000002</cx:pt>
          <cx:pt idx="316">1423</cx:pt>
          <cx:pt idx="317">1348.21</cx:pt>
          <cx:pt idx="318">5916.5</cx:pt>
          <cx:pt idx="319">1261.8800000000001</cx:pt>
          <cx:pt idx="320">1662.9000000000001</cx:pt>
          <cx:pt idx="321">1831</cx:pt>
          <cx:pt idx="322">801.10000000000002</cx:pt>
          <cx:pt idx="323">6365.3500000000004</cx:pt>
          <cx:pt idx="324">3633.0999999999999</cx:pt>
          <cx:pt idx="325">862.5</cx:pt>
          <cx:pt idx="326">11042.799999999999</cx:pt>
          <cx:pt idx="327">6896.1999999999998</cx:pt>
          <cx:pt idx="328">642</cx:pt>
          <cx:pt idx="329">1801.4200000000001</cx:pt>
          <cx:pt idx="330">3550.4400000000001</cx:pt>
          <cx:pt idx="331">1638.4000000000001</cx:pt>
          <cx:pt idx="332">3194.5</cx:pt>
          <cx:pt idx="333">3140.5</cx:pt>
          <cx:pt idx="334">378</cx:pt>
          <cx:pt idx="335">3534</cx:pt>
          <cx:pt idx="336">3604.4000000000001</cx:pt>
          <cx:pt idx="337">93.5</cx:pt>
          <cx:pt idx="338">5685.1800000000003</cx:pt>
          <cx:pt idx="339">5033.6499999999996</cx:pt>
          <cx:pt idx="340">1296</cx:pt>
          <cx:pt idx="341">1976.75</cx:pt>
          <cx:pt idx="342">4307.25</cx:pt>
          <cx:pt idx="343">550</cx:pt>
          <cx:pt idx="344">2493.8699999999999</cx:pt>
          <cx:pt idx="345">1106.95</cx:pt>
          <cx:pt idx="346">287.80000000000001</cx:pt>
          <cx:pt idx="347">2279.5</cx:pt>
          <cx:pt idx="348">3146.75</cx:pt>
          <cx:pt idx="349">484.25999999999999</cx:pt>
          <cx:pt idx="350">2250.5</cx:pt>
          <cx:pt idx="351">2957.3499999999999</cx:pt>
          <cx:pt idx="352">536.39999999999998</cx:pt>
          <cx:pt idx="353">1136.8</cx:pt>
          <cx:pt idx="354">292.35000000000002</cx:pt>
          <cx:pt idx="355">1416</cx:pt>
          <cx:pt idx="356">3346</cx:pt>
          <cx:pt idx="357">1055.2</cx:pt>
          <cx:pt idx="358">4529.8000000000002</cx:pt>
          <cx:pt idx="359">4224.5500000000002</cx:pt>
          <cx:pt idx="360">3276</cx:pt>
          <cx:pt idx="361">1590.5599999999999</cx:pt>
          <cx:pt idx="362">1883.48</cx:pt>
          <cx:pt idx="363">143.19999999999999</cx:pt>
          <cx:pt idx="364">1948.5</cx:pt>
          <cx:pt idx="365">5072</cx:pt>
          <cx:pt idx="366">1964.5999999999999</cx:pt>
          <cx:pt idx="367">2917</cx:pt>
          <cx:pt idx="368">4844</cx:pt>
          <cx:pt idx="369">2902</cx:pt>
          <cx:pt idx="370">1515.5999999999999</cx:pt>
          <cx:pt idx="371">2338</cx:pt>
          <cx:pt idx="372">3161.27</cx:pt>
          <cx:pt idx="373">236.25</cx:pt>
          <cx:pt idx="374">3947.2199999999998</cx:pt>
          <cx:pt idx="375">2899.1500000000001</cx:pt>
          <cx:pt idx="376">228</cx:pt>
          <cx:pt idx="377">6859.2700000000004</cx:pt>
          <cx:pt idx="378">2151.5</cx:pt>
          <cx:pt idx="379">988.38</cx:pt>
          <cx:pt idx="380">3318</cx:pt>
          <cx:pt idx="381">4153.8400000000001</cx:pt>
          <cx:pt idx="382">5141</cx:pt>
          <cx:pt idx="383">2229.6100000000001</cx:pt>
          <cx:pt idx="384">2663.8600000000001</cx:pt>
          <cx:pt idx="385">2761.3600000000001</cx:pt>
          <cx:pt idx="386">3469.0300000000002</cx:pt>
          <cx:pt idx="387">5969.6599999999999</cx:pt>
          <cx:pt idx="388">6246.4099999999999</cx:pt>
          <cx:pt idx="389">458</cx:pt>
          <cx:pt idx="390">1738</cx:pt>
          <cx:pt idx="391">2544.8000000000002</cx:pt>
          <cx:pt idx="392">2430.8499999999999</cx:pt>
          <cx:pt idx="393">19399.290000000001</cx:pt>
          <cx:pt idx="394">2450</cx:pt>
          <cx:pt idx="395">915.89999999999998</cx:pt>
          <cx:pt idx="396">4107.5600000000004</cx:pt>
          <cx:pt idx="397">1573</cx:pt>
          <cx:pt idx="398">4670</cx:pt>
          <cx:pt idx="399">3159.5100000000002</cx:pt>
          <cx:pt idx="400">3185.4400000000001</cx:pt>
          <cx:pt idx="401">5770</cx:pt>
          <cx:pt idx="402">2977.1199999999999</cx:pt>
          <cx:pt idx="403">5556</cx:pt>
          <cx:pt idx="404">4706.6999999999998</cx:pt>
          <cx:pt idx="405">6043.9200000000001</cx:pt>
          <cx:pt idx="406">2528.3200000000002</cx:pt>
          <cx:pt idx="407">5587</cx:pt>
          <cx:pt idx="408">5819.3900000000003</cx:pt>
          <cx:pt idx="409">2708.21</cx:pt>
          <cx:pt idx="410">2246.6900000000001</cx:pt>
          <cx:pt idx="411">4104.3999999999996</cx:pt>
          <cx:pt idx="412">17110.650000000001</cx:pt>
          <cx:pt idx="413">1194.5999999999999</cx:pt>
          <cx:pt idx="414">3710.5999999999999</cx:pt>
          <cx:pt idx="415">4037.6900000000001</cx:pt>
          <cx:pt idx="416">1356.3499999999999</cx:pt>
          <cx:pt idx="417">2872.1199999999999</cx:pt>
          <cx:pt idx="418">3650.3000000000002</cx:pt>
          <cx:pt idx="419">1042.6400000000001</cx:pt>
          <cx:pt idx="420">2623.0700000000002</cx:pt>
          <cx:pt idx="421">3197.5</cx:pt>
          <cx:pt idx="422">12845.1</cx:pt>
          <cx:pt idx="423">2458.9299999999998</cx:pt>
          <cx:pt idx="424">14634.610000000001</cx:pt>
          <cx:pt idx="425">11585.74</cx:pt>
          <cx:pt idx="426">186.15000000000001</cx:pt>
          <cx:pt idx="427">1797.9300000000001</cx:pt>
          <cx:pt idx="428">3198.3000000000002</cx:pt>
          <cx:pt idx="429">536</cx:pt>
          <cx:pt idx="430">9613.2999999999993</cx:pt>
          <cx:pt idx="431">1763.7</cx:pt>
          <cx:pt idx="432">2936.1900000000001</cx:pt>
          <cx:pt idx="433">3817.3000000000002</cx:pt>
          <cx:pt idx="434">2825.25</cx:pt>
          <cx:pt idx="435">2112.25</cx:pt>
          <cx:pt idx="436">5763.9300000000003</cx:pt>
          <cx:pt idx="437">1575.5</cx:pt>
          <cx:pt idx="438">4014.1700000000001</cx:pt>
          <cx:pt idx="439">5642.75</cx:pt>
          <cx:pt idx="440">2677.8200000000002</cx:pt>
          <cx:pt idx="441">7004.25</cx:pt>
          <cx:pt idx="442">5481.1999999999998</cx:pt>
          <cx:pt idx="443">2410.9299999999998</cx:pt>
          <cx:pt idx="444">2675.4499999999998</cx:pt>
          <cx:pt idx="445">5027.0500000000002</cx:pt>
          <cx:pt idx="446">3998.96</cx:pt>
          <cx:pt idx="447">2426.4000000000001</cx:pt>
          <cx:pt idx="448">2500.1100000000001</cx:pt>
          <cx:pt idx="449">2068.5</cx:pt>
          <cx:pt idx="450">8349.6900000000005</cx:pt>
          <cx:pt idx="451">17792.900000000001</cx:pt>
          <cx:pt idx="452">6053.1300000000001</cx:pt>
          <cx:pt idx="453">7700.3999999999996</cx:pt>
          <cx:pt idx="454">11549.889999999999</cx:pt>
          <cx:pt idx="455">2696.5</cx:pt>
          <cx:pt idx="456">3768.9499999999998</cx:pt>
          <cx:pt idx="457">5809.8500000000004</cx:pt>
          <cx:pt idx="458">1211.0599999999999</cx:pt>
          <cx:pt idx="459">7931.3000000000002</cx:pt>
          <cx:pt idx="460">4764.8000000000002</cx:pt>
          <cx:pt idx="461">1357.03</cx:pt>
          <cx:pt idx="462">8401</cx:pt>
          <cx:pt idx="463">9840.6399999999994</cx:pt>
          <cx:pt idx="464">3266.8099999999999</cx:pt>
          <cx:pt idx="465">4324.5200000000004</cx:pt>
          <cx:pt idx="466">27143.849999999999</cx:pt>
          <cx:pt idx="467">3985.9000000000001</cx:pt>
          <cx:pt idx="468">3882.5999999999999</cx:pt>
          <cx:pt idx="469">2588.75</cx:pt>
          <cx:pt idx="470">3386.9000000000001</cx:pt>
          <cx:pt idx="471">1616.47</cx:pt>
          <cx:pt idx="472">5233</cx:pt>
          <cx:pt idx="473">5772.5</cx:pt>
          <cx:pt idx="474">2741</cx:pt>
          <cx:pt idx="475">2525.3499999999999</cx:pt>
          <cx:pt idx="476">5448.5699999999997</cx:pt>
          <cx:pt idx="477">2473.9299999999998</cx:pt>
          <cx:pt idx="478">7632.4700000000003</cx:pt>
          <cx:pt idx="479">2778.6599999999999</cx:pt>
        </cx:lvl>
      </cx:numDim>
    </cx:data>
    <cx:data id="1">
      <cx:strDim type="cat">
        <cx:f>solution_11!$J$7:$J$486</cx:f>
        <cx:lvl ptCount="480">
          <cx:pt idx="0">04-08-1994 00:00</cx:pt>
          <cx:pt idx="1">05-08-1994 00:00</cx:pt>
          <cx:pt idx="2">08-08-1994 00:00</cx:pt>
          <cx:pt idx="3">09-08-1994 00:00</cx:pt>
          <cx:pt idx="4">10-08-1994 00:00</cx:pt>
          <cx:pt idx="5">11-08-1994 00:00</cx:pt>
          <cx:pt idx="6">12-08-1994 00:00</cx:pt>
          <cx:pt idx="7">15-08-1994 00:00</cx:pt>
          <cx:pt idx="8">16-08-1994 00:00</cx:pt>
          <cx:pt idx="9">17-08-1994 00:00</cx:pt>
          <cx:pt idx="10">18-08-1994 00:00</cx:pt>
          <cx:pt idx="11">19-08-1994 00:00</cx:pt>
          <cx:pt idx="12">22-08-1994 00:00</cx:pt>
          <cx:pt idx="13">23-08-1994 00:00</cx:pt>
          <cx:pt idx="14">24-08-1994 00:00</cx:pt>
          <cx:pt idx="15">25-08-1994 00:00</cx:pt>
          <cx:pt idx="16">26-08-1994 00:00</cx:pt>
          <cx:pt idx="17">29-08-1994 00:00</cx:pt>
          <cx:pt idx="18">30-08-1994 00:00</cx:pt>
          <cx:pt idx="19">31-08-1994 00:00</cx:pt>
          <cx:pt idx="20">01-09-1994 00:00</cx:pt>
          <cx:pt idx="21">02-09-1994 00:00</cx:pt>
          <cx:pt idx="22">05-09-1994 00:00</cx:pt>
          <cx:pt idx="23">06-09-1994 00:00</cx:pt>
          <cx:pt idx="24">07-09-1994 00:00</cx:pt>
          <cx:pt idx="25">08-09-1994 00:00</cx:pt>
          <cx:pt idx="26">09-09-1994 00:00</cx:pt>
          <cx:pt idx="27">12-09-1994 00:00</cx:pt>
          <cx:pt idx="28">13-09-1994 00:00</cx:pt>
          <cx:pt idx="29">14-09-1994 00:00</cx:pt>
          <cx:pt idx="30">15-09-1994 00:00</cx:pt>
          <cx:pt idx="31">16-09-1994 00:00</cx:pt>
          <cx:pt idx="32">19-09-1994 00:00</cx:pt>
          <cx:pt idx="33">20-09-1994 00:00</cx:pt>
          <cx:pt idx="34">21-09-1994 00:00</cx:pt>
          <cx:pt idx="35">22-09-1994 00:00</cx:pt>
          <cx:pt idx="36">23-09-1994 00:00</cx:pt>
          <cx:pt idx="37">26-09-1994 00:00</cx:pt>
          <cx:pt idx="38">27-09-1994 00:00</cx:pt>
          <cx:pt idx="39">28-09-1994 00:00</cx:pt>
          <cx:pt idx="40">29-09-1994 00:00</cx:pt>
          <cx:pt idx="41">30-09-1994 00:00</cx:pt>
          <cx:pt idx="42">03-10-1994 00:00</cx:pt>
          <cx:pt idx="43">04-10-1994 00:00</cx:pt>
          <cx:pt idx="44">05-10-1994 00:00</cx:pt>
          <cx:pt idx="45">06-10-1994 00:00</cx:pt>
          <cx:pt idx="46">07-10-1994 00:00</cx:pt>
          <cx:pt idx="47">10-10-1994 00:00</cx:pt>
          <cx:pt idx="48">11-10-1994 00:00</cx:pt>
          <cx:pt idx="49">12-10-1994 00:00</cx:pt>
          <cx:pt idx="50">13-10-1994 00:00</cx:pt>
          <cx:pt idx="51">14-10-1994 00:00</cx:pt>
          <cx:pt idx="52">17-10-1994 00:00</cx:pt>
          <cx:pt idx="53">18-10-1994 00:00</cx:pt>
          <cx:pt idx="54">19-10-1994 00:00</cx:pt>
          <cx:pt idx="55">20-10-1994 00:00</cx:pt>
          <cx:pt idx="56">21-10-1994 00:00</cx:pt>
          <cx:pt idx="57">24-10-1994 00:00</cx:pt>
          <cx:pt idx="58">25-10-1994 00:00</cx:pt>
          <cx:pt idx="59">26-10-1994 00:00</cx:pt>
          <cx:pt idx="60">27-10-1994 00:00</cx:pt>
          <cx:pt idx="61">28-10-1994 00:00</cx:pt>
          <cx:pt idx="62">31-10-1994 00:00</cx:pt>
          <cx:pt idx="63">01-11-1994 00:00</cx:pt>
          <cx:pt idx="64">02-11-1994 00:00</cx:pt>
          <cx:pt idx="65">03-11-1994 00:00</cx:pt>
          <cx:pt idx="66">04-11-1994 00:00</cx:pt>
          <cx:pt idx="67">07-11-1994 00:00</cx:pt>
          <cx:pt idx="68">08-11-1994 00:00</cx:pt>
          <cx:pt idx="69">09-11-1994 00:00</cx:pt>
          <cx:pt idx="70">10-11-1994 00:00</cx:pt>
          <cx:pt idx="71">11-11-1994 00:00</cx:pt>
          <cx:pt idx="72">14-11-1994 00:00</cx:pt>
          <cx:pt idx="73">15-11-1994 00:00</cx:pt>
          <cx:pt idx="74">16-11-1994 00:00</cx:pt>
          <cx:pt idx="75">17-11-1994 00:00</cx:pt>
          <cx:pt idx="76">18-11-1994 00:00</cx:pt>
          <cx:pt idx="77">21-11-1994 00:00</cx:pt>
          <cx:pt idx="78">22-11-1994 00:00</cx:pt>
          <cx:pt idx="79">23-11-1994 00:00</cx:pt>
          <cx:pt idx="80">24-11-1994 00:00</cx:pt>
          <cx:pt idx="81">25-11-1994 00:00</cx:pt>
          <cx:pt idx="82">28-11-1994 00:00</cx:pt>
          <cx:pt idx="83">29-11-1994 00:00</cx:pt>
          <cx:pt idx="84">30-11-1994 00:00</cx:pt>
          <cx:pt idx="85">01-12-1994 00:00</cx:pt>
          <cx:pt idx="86">02-12-1994 00:00</cx:pt>
          <cx:pt idx="87">05-12-1994 00:00</cx:pt>
          <cx:pt idx="88">06-12-1994 00:00</cx:pt>
          <cx:pt idx="89">07-12-1994 00:00</cx:pt>
          <cx:pt idx="90">08-12-1994 00:00</cx:pt>
          <cx:pt idx="91">09-12-1994 00:00</cx:pt>
          <cx:pt idx="92">12-12-1994 00:00</cx:pt>
          <cx:pt idx="93">13-12-1994 00:00</cx:pt>
          <cx:pt idx="94">14-12-1994 00:00</cx:pt>
          <cx:pt idx="95">15-12-1994 00:00</cx:pt>
          <cx:pt idx="96">16-12-1994 00:00</cx:pt>
          <cx:pt idx="97">19-12-1994 00:00</cx:pt>
          <cx:pt idx="98">20-12-1994 00:00</cx:pt>
          <cx:pt idx="99">21-12-1994 00:00</cx:pt>
          <cx:pt idx="100">22-12-1994 00:00</cx:pt>
          <cx:pt idx="101">23-12-1994 00:00</cx:pt>
          <cx:pt idx="102">26-12-1994 00:00</cx:pt>
          <cx:pt idx="103">27-12-1994 00:00</cx:pt>
          <cx:pt idx="104">28-12-1994 00:00</cx:pt>
          <cx:pt idx="105">29-12-1994 00:00</cx:pt>
          <cx:pt idx="106">30-12-1994 00:00</cx:pt>
          <cx:pt idx="107">02-01-1995 00:00</cx:pt>
          <cx:pt idx="108">03-01-1995 00:00</cx:pt>
          <cx:pt idx="109">04-01-1995 00:00</cx:pt>
          <cx:pt idx="110">05-01-1995 00:00</cx:pt>
          <cx:pt idx="111">06-01-1995 00:00</cx:pt>
          <cx:pt idx="112">09-01-1995 00:00</cx:pt>
          <cx:pt idx="113">10-01-1995 00:00</cx:pt>
          <cx:pt idx="114">11-01-1995 00:00</cx:pt>
          <cx:pt idx="115">12-01-1995 00:00</cx:pt>
          <cx:pt idx="116">13-01-1995 00:00</cx:pt>
          <cx:pt idx="117">16-01-1995 00:00</cx:pt>
          <cx:pt idx="118">17-01-1995 00:00</cx:pt>
          <cx:pt idx="119">18-01-1995 00:00</cx:pt>
          <cx:pt idx="120">19-01-1995 00:00</cx:pt>
          <cx:pt idx="121">20-01-1995 00:00</cx:pt>
          <cx:pt idx="122">23-01-1995 00:00</cx:pt>
          <cx:pt idx="123">24-01-1995 00:00</cx:pt>
          <cx:pt idx="124">25-01-1995 00:00</cx:pt>
          <cx:pt idx="125">26-01-1995 00:00</cx:pt>
          <cx:pt idx="126">27-01-1995 00:00</cx:pt>
          <cx:pt idx="127">30-01-1995 00:00</cx:pt>
          <cx:pt idx="128">31-01-1995 00:00</cx:pt>
          <cx:pt idx="129">01-02-1995 00:00</cx:pt>
          <cx:pt idx="130">02-02-1995 00:00</cx:pt>
          <cx:pt idx="131">03-02-1995 00:00</cx:pt>
          <cx:pt idx="132">06-02-1995 00:00</cx:pt>
          <cx:pt idx="133">07-02-1995 00:00</cx:pt>
          <cx:pt idx="134">08-02-1995 00:00</cx:pt>
          <cx:pt idx="135">09-02-1995 00:00</cx:pt>
          <cx:pt idx="136">10-02-1995 00:00</cx:pt>
          <cx:pt idx="137">13-02-1995 00:00</cx:pt>
          <cx:pt idx="138">14-02-1995 00:00</cx:pt>
          <cx:pt idx="139">15-02-1995 00:00</cx:pt>
          <cx:pt idx="140">16-02-1995 00:00</cx:pt>
          <cx:pt idx="141">17-02-1995 00:00</cx:pt>
          <cx:pt idx="142">20-02-1995 00:00</cx:pt>
          <cx:pt idx="143">21-02-1995 00:00</cx:pt>
          <cx:pt idx="144">22-02-1995 00:00</cx:pt>
          <cx:pt idx="145">23-02-1995 00:00</cx:pt>
          <cx:pt idx="146">24-02-1995 00:00</cx:pt>
          <cx:pt idx="147">27-02-1995 00:00</cx:pt>
          <cx:pt idx="148">28-02-1995 00:00</cx:pt>
          <cx:pt idx="149">01-03-1995 00:00</cx:pt>
          <cx:pt idx="150">02-03-1995 00:00</cx:pt>
          <cx:pt idx="151">03-03-1995 00:00</cx:pt>
          <cx:pt idx="152">06-03-1995 00:00</cx:pt>
          <cx:pt idx="153">07-03-1995 00:00</cx:pt>
          <cx:pt idx="154">08-03-1995 00:00</cx:pt>
          <cx:pt idx="155">09-03-1995 00:00</cx:pt>
          <cx:pt idx="156">10-03-1995 00:00</cx:pt>
          <cx:pt idx="157">13-03-1995 00:00</cx:pt>
          <cx:pt idx="158">14-03-1995 00:00</cx:pt>
          <cx:pt idx="159">15-03-1995 00:00</cx:pt>
          <cx:pt idx="160">16-03-1995 00:00</cx:pt>
          <cx:pt idx="161">17-03-1995 00:00</cx:pt>
          <cx:pt idx="162">20-03-1995 00:00</cx:pt>
          <cx:pt idx="163">21-03-1995 00:00</cx:pt>
          <cx:pt idx="164">22-03-1995 00:00</cx:pt>
          <cx:pt idx="165">23-03-1995 00:00</cx:pt>
          <cx:pt idx="166">24-03-1995 00:00</cx:pt>
          <cx:pt idx="167">27-03-1995 00:00</cx:pt>
          <cx:pt idx="168">28-03-1995 00:00</cx:pt>
          <cx:pt idx="169">29-03-1995 00:00</cx:pt>
          <cx:pt idx="170">30-03-1995 00:00</cx:pt>
          <cx:pt idx="171">31-03-1995 00:00</cx:pt>
          <cx:pt idx="172">03-04-1995 00:00</cx:pt>
          <cx:pt idx="173">04-04-1995 00:00</cx:pt>
          <cx:pt idx="174">05-04-1995 00:00</cx:pt>
          <cx:pt idx="175">06-04-1995 00:00</cx:pt>
          <cx:pt idx="176">07-04-1995 00:00</cx:pt>
          <cx:pt idx="177">10-04-1995 00:00</cx:pt>
          <cx:pt idx="178">11-04-1995 00:00</cx:pt>
          <cx:pt idx="179">12-04-1995 00:00</cx:pt>
          <cx:pt idx="180">13-04-1995 00:00</cx:pt>
          <cx:pt idx="181">14-04-1995 00:00</cx:pt>
          <cx:pt idx="182">17-04-1995 00:00</cx:pt>
          <cx:pt idx="183">18-04-1995 00:00</cx:pt>
          <cx:pt idx="184">19-04-1995 00:00</cx:pt>
          <cx:pt idx="185">20-04-1995 00:00</cx:pt>
          <cx:pt idx="186">21-04-1995 00:00</cx:pt>
          <cx:pt idx="187">24-04-1995 00:00</cx:pt>
          <cx:pt idx="188">25-04-1995 00:00</cx:pt>
          <cx:pt idx="189">26-04-1995 00:00</cx:pt>
          <cx:pt idx="190">27-04-1995 00:00</cx:pt>
          <cx:pt idx="191">28-04-1995 00:00</cx:pt>
          <cx:pt idx="192">01-05-1995 00:00</cx:pt>
          <cx:pt idx="193">02-05-1995 00:00</cx:pt>
          <cx:pt idx="194">03-05-1995 00:00</cx:pt>
          <cx:pt idx="195">04-05-1995 00:00</cx:pt>
          <cx:pt idx="196">05-05-1995 00:00</cx:pt>
          <cx:pt idx="197">08-05-1995 00:00</cx:pt>
          <cx:pt idx="198">09-05-1995 00:00</cx:pt>
          <cx:pt idx="199">10-05-1995 00:00</cx:pt>
          <cx:pt idx="200">11-05-1995 00:00</cx:pt>
          <cx:pt idx="201">12-05-1995 00:00</cx:pt>
          <cx:pt idx="202">15-05-1995 00:00</cx:pt>
          <cx:pt idx="203">16-05-1995 00:00</cx:pt>
          <cx:pt idx="204">17-05-1995 00:00</cx:pt>
          <cx:pt idx="205">18-05-1995 00:00</cx:pt>
          <cx:pt idx="206">19-05-1995 00:00</cx:pt>
          <cx:pt idx="207">22-05-1995 00:00</cx:pt>
          <cx:pt idx="208">23-05-1995 00:00</cx:pt>
          <cx:pt idx="209">24-05-1995 00:00</cx:pt>
          <cx:pt idx="210">25-05-1995 00:00</cx:pt>
          <cx:pt idx="211">26-05-1995 00:00</cx:pt>
          <cx:pt idx="212">29-05-1995 00:00</cx:pt>
          <cx:pt idx="213">30-05-1995 00:00</cx:pt>
          <cx:pt idx="214">31-05-1995 00:00</cx:pt>
          <cx:pt idx="215">01-06-1995 00:00</cx:pt>
          <cx:pt idx="216">02-06-1995 00:00</cx:pt>
          <cx:pt idx="217">05-06-1995 00:00</cx:pt>
          <cx:pt idx="218">06-06-1995 00:00</cx:pt>
          <cx:pt idx="219">07-06-1995 00:00</cx:pt>
          <cx:pt idx="220">08-06-1995 00:00</cx:pt>
          <cx:pt idx="221">09-06-1995 00:00</cx:pt>
          <cx:pt idx="222">12-06-1995 00:00</cx:pt>
          <cx:pt idx="223">13-06-1995 00:00</cx:pt>
          <cx:pt idx="224">14-06-1995 00:00</cx:pt>
          <cx:pt idx="225">15-06-1995 00:00</cx:pt>
          <cx:pt idx="226">16-06-1995 00:00</cx:pt>
          <cx:pt idx="227">19-06-1995 00:00</cx:pt>
          <cx:pt idx="228">20-06-1995 00:00</cx:pt>
          <cx:pt idx="229">21-06-1995 00:00</cx:pt>
          <cx:pt idx="230">22-06-1995 00:00</cx:pt>
          <cx:pt idx="231">23-06-1995 00:00</cx:pt>
          <cx:pt idx="232">26-06-1995 00:00</cx:pt>
          <cx:pt idx="233">27-06-1995 00:00</cx:pt>
          <cx:pt idx="234">28-06-1995 00:00</cx:pt>
          <cx:pt idx="235">29-06-1995 00:00</cx:pt>
          <cx:pt idx="236">30-06-1995 00:00</cx:pt>
          <cx:pt idx="237">03-07-1995 00:00</cx:pt>
          <cx:pt idx="238">04-07-1995 00:00</cx:pt>
          <cx:pt idx="239">05-07-1995 00:00</cx:pt>
          <cx:pt idx="240">06-07-1995 00:00</cx:pt>
          <cx:pt idx="241">07-07-1995 00:00</cx:pt>
          <cx:pt idx="242">10-07-1995 00:00</cx:pt>
          <cx:pt idx="243">11-07-1995 00:00</cx:pt>
          <cx:pt idx="244">12-07-1995 00:00</cx:pt>
          <cx:pt idx="245">13-07-1995 00:00</cx:pt>
          <cx:pt idx="246">14-07-1995 00:00</cx:pt>
          <cx:pt idx="247">17-07-1995 00:00</cx:pt>
          <cx:pt idx="248">18-07-1995 00:00</cx:pt>
          <cx:pt idx="249">19-07-1995 00:00</cx:pt>
          <cx:pt idx="250">20-07-1995 00:00</cx:pt>
          <cx:pt idx="251">21-07-1995 00:00</cx:pt>
          <cx:pt idx="252">24-07-1995 00:00</cx:pt>
          <cx:pt idx="253">25-07-1995 00:00</cx:pt>
          <cx:pt idx="254">26-07-1995 00:00</cx:pt>
          <cx:pt idx="255">27-07-1995 00:00</cx:pt>
          <cx:pt idx="256">28-07-1995 00:00</cx:pt>
          <cx:pt idx="257">31-07-1995 00:00</cx:pt>
          <cx:pt idx="258">01-08-1995 00:00</cx:pt>
          <cx:pt idx="259">02-08-1995 00:00</cx:pt>
          <cx:pt idx="260">03-08-1995 00:00</cx:pt>
          <cx:pt idx="261">04-08-1995 00:00</cx:pt>
          <cx:pt idx="262">07-08-1995 00:00</cx:pt>
          <cx:pt idx="263">08-08-1995 00:00</cx:pt>
          <cx:pt idx="264">09-08-1995 00:00</cx:pt>
          <cx:pt idx="265">10-08-1995 00:00</cx:pt>
          <cx:pt idx="266">11-08-1995 00:00</cx:pt>
          <cx:pt idx="267">14-08-1995 00:00</cx:pt>
          <cx:pt idx="268">15-08-1995 00:00</cx:pt>
          <cx:pt idx="269">16-08-1995 00:00</cx:pt>
          <cx:pt idx="270">17-08-1995 00:00</cx:pt>
          <cx:pt idx="271">18-08-1995 00:00</cx:pt>
          <cx:pt idx="272">21-08-1995 00:00</cx:pt>
          <cx:pt idx="273">22-08-1995 00:00</cx:pt>
          <cx:pt idx="274">23-08-1995 00:00</cx:pt>
          <cx:pt idx="275">24-08-1995 00:00</cx:pt>
          <cx:pt idx="276">25-08-1995 00:00</cx:pt>
          <cx:pt idx="277">28-08-1995 00:00</cx:pt>
          <cx:pt idx="278">29-08-1995 00:00</cx:pt>
          <cx:pt idx="279">30-08-1995 00:00</cx:pt>
          <cx:pt idx="280">31-08-1995 00:00</cx:pt>
          <cx:pt idx="281">01-09-1995 00:00</cx:pt>
          <cx:pt idx="282">04-09-1995 00:00</cx:pt>
          <cx:pt idx="283">05-09-1995 00:00</cx:pt>
          <cx:pt idx="284">06-09-1995 00:00</cx:pt>
          <cx:pt idx="285">07-09-1995 00:00</cx:pt>
          <cx:pt idx="286">08-09-1995 00:00</cx:pt>
          <cx:pt idx="287">11-09-1995 00:00</cx:pt>
          <cx:pt idx="288">12-09-1995 00:00</cx:pt>
          <cx:pt idx="289">13-09-1995 00:00</cx:pt>
          <cx:pt idx="290">14-09-1995 00:00</cx:pt>
          <cx:pt idx="291">15-09-1995 00:00</cx:pt>
          <cx:pt idx="292">18-09-1995 00:00</cx:pt>
          <cx:pt idx="293">19-09-1995 00:00</cx:pt>
          <cx:pt idx="294">20-09-1995 00:00</cx:pt>
          <cx:pt idx="295">21-09-1995 00:00</cx:pt>
          <cx:pt idx="296">22-09-1995 00:00</cx:pt>
          <cx:pt idx="297">25-09-1995 00:00</cx:pt>
          <cx:pt idx="298">26-09-1995 00:00</cx:pt>
          <cx:pt idx="299">27-09-1995 00:00</cx:pt>
          <cx:pt idx="300">28-09-1995 00:00</cx:pt>
          <cx:pt idx="301">29-09-1995 00:00</cx:pt>
          <cx:pt idx="302">02-10-1995 00:00</cx:pt>
          <cx:pt idx="303">03-10-1995 00:00</cx:pt>
          <cx:pt idx="304">04-10-1995 00:00</cx:pt>
          <cx:pt idx="305">05-10-1995 00:00</cx:pt>
          <cx:pt idx="306">06-10-1995 00:00</cx:pt>
          <cx:pt idx="307">09-10-1995 00:00</cx:pt>
          <cx:pt idx="308">10-10-1995 00:00</cx:pt>
          <cx:pt idx="309">11-10-1995 00:00</cx:pt>
          <cx:pt idx="310">12-10-1995 00:00</cx:pt>
          <cx:pt idx="311">13-10-1995 00:00</cx:pt>
          <cx:pt idx="312">16-10-1995 00:00</cx:pt>
          <cx:pt idx="313">17-10-1995 00:00</cx:pt>
          <cx:pt idx="314">18-10-1995 00:00</cx:pt>
          <cx:pt idx="315">19-10-1995 00:00</cx:pt>
          <cx:pt idx="316">20-10-1995 00:00</cx:pt>
          <cx:pt idx="317">23-10-1995 00:00</cx:pt>
          <cx:pt idx="318">24-10-1995 00:00</cx:pt>
          <cx:pt idx="319">25-10-1995 00:00</cx:pt>
          <cx:pt idx="320">26-10-1995 00:00</cx:pt>
          <cx:pt idx="321">27-10-1995 00:00</cx:pt>
          <cx:pt idx="322">30-10-1995 00:00</cx:pt>
          <cx:pt idx="323">31-10-1995 00:00</cx:pt>
          <cx:pt idx="324">01-11-1995 00:00</cx:pt>
          <cx:pt idx="325">02-11-1995 00:00</cx:pt>
          <cx:pt idx="326">03-11-1995 00:00</cx:pt>
          <cx:pt idx="327">06-11-1995 00:00</cx:pt>
          <cx:pt idx="328">07-11-1995 00:00</cx:pt>
          <cx:pt idx="329">08-11-1995 00:00</cx:pt>
          <cx:pt idx="330">09-11-1995 00:00</cx:pt>
          <cx:pt idx="331">10-11-1995 00:00</cx:pt>
          <cx:pt idx="332">13-11-1995 00:00</cx:pt>
          <cx:pt idx="333">14-11-1995 00:00</cx:pt>
          <cx:pt idx="334">15-11-1995 00:00</cx:pt>
          <cx:pt idx="335">16-11-1995 00:00</cx:pt>
          <cx:pt idx="336">17-11-1995 00:00</cx:pt>
          <cx:pt idx="337">20-11-1995 00:00</cx:pt>
          <cx:pt idx="338">21-11-1995 00:00</cx:pt>
          <cx:pt idx="339">22-11-1995 00:00</cx:pt>
          <cx:pt idx="340">23-11-1995 00:00</cx:pt>
          <cx:pt idx="341">24-11-1995 00:00</cx:pt>
          <cx:pt idx="342">27-11-1995 00:00</cx:pt>
          <cx:pt idx="343">28-11-1995 00:00</cx:pt>
          <cx:pt idx="344">29-11-1995 00:00</cx:pt>
          <cx:pt idx="345">30-11-1995 00:00</cx:pt>
          <cx:pt idx="346">01-12-1995 00:00</cx:pt>
          <cx:pt idx="347">04-12-1995 00:00</cx:pt>
          <cx:pt idx="348">05-12-1995 00:00</cx:pt>
          <cx:pt idx="349">06-12-1995 00:00</cx:pt>
          <cx:pt idx="350">07-12-1995 00:00</cx:pt>
          <cx:pt idx="351">08-12-1995 00:00</cx:pt>
          <cx:pt idx="352">11-12-1995 00:00</cx:pt>
          <cx:pt idx="353">12-12-1995 00:00</cx:pt>
          <cx:pt idx="354">13-12-1995 00:00</cx:pt>
          <cx:pt idx="355">14-12-1995 00:00</cx:pt>
          <cx:pt idx="356">15-12-1995 00:00</cx:pt>
          <cx:pt idx="357">18-12-1995 00:00</cx:pt>
          <cx:pt idx="358">19-12-1995 00:00</cx:pt>
          <cx:pt idx="359">20-12-1995 00:00</cx:pt>
          <cx:pt idx="360">21-12-1995 00:00</cx:pt>
          <cx:pt idx="361">22-12-1995 00:00</cx:pt>
          <cx:pt idx="362">25-12-1995 00:00</cx:pt>
          <cx:pt idx="363">26-12-1995 00:00</cx:pt>
          <cx:pt idx="364">27-12-1995 00:00</cx:pt>
          <cx:pt idx="365">28-12-1995 00:00</cx:pt>
          <cx:pt idx="366">29-12-1995 00:00</cx:pt>
          <cx:pt idx="367">01-01-1996 00:00</cx:pt>
          <cx:pt idx="368">02-01-1996 00:00</cx:pt>
          <cx:pt idx="369">03-01-1996 00:00</cx:pt>
          <cx:pt idx="370">04-01-1996 00:00</cx:pt>
          <cx:pt idx="371">05-01-1996 00:00</cx:pt>
          <cx:pt idx="372">08-01-1996 00:00</cx:pt>
          <cx:pt idx="373">09-01-1996 00:00</cx:pt>
          <cx:pt idx="374">10-01-1996 00:00</cx:pt>
          <cx:pt idx="375">11-01-1996 00:00</cx:pt>
          <cx:pt idx="376">12-01-1996 00:00</cx:pt>
          <cx:pt idx="377">15-01-1996 00:00</cx:pt>
          <cx:pt idx="378">16-01-1996 00:00</cx:pt>
          <cx:pt idx="379">17-01-1996 00:00</cx:pt>
          <cx:pt idx="380">18-01-1996 00:00</cx:pt>
          <cx:pt idx="381">19-01-1996 00:00</cx:pt>
          <cx:pt idx="382">22-01-1996 00:00</cx:pt>
          <cx:pt idx="383">23-01-1996 00:00</cx:pt>
          <cx:pt idx="384">24-01-1996 00:00</cx:pt>
          <cx:pt idx="385">25-01-1996 00:00</cx:pt>
          <cx:pt idx="386">26-01-1996 00:00</cx:pt>
          <cx:pt idx="387">29-01-1996 00:00</cx:pt>
          <cx:pt idx="388">30-01-1996 00:00</cx:pt>
          <cx:pt idx="389">31-01-1996 00:00</cx:pt>
          <cx:pt idx="390">01-02-1996 00:00</cx:pt>
          <cx:pt idx="391">02-02-1996 00:00</cx:pt>
          <cx:pt idx="392">05-02-1996 00:00</cx:pt>
          <cx:pt idx="393">06-02-1996 00:00</cx:pt>
          <cx:pt idx="394">07-02-1996 00:00</cx:pt>
          <cx:pt idx="395">08-02-1996 00:00</cx:pt>
          <cx:pt idx="396">09-02-1996 00:00</cx:pt>
          <cx:pt idx="397">12-02-1996 00:00</cx:pt>
          <cx:pt idx="398">13-02-1996 00:00</cx:pt>
          <cx:pt idx="399">14-02-1996 00:00</cx:pt>
          <cx:pt idx="400">15-02-1996 00:00</cx:pt>
          <cx:pt idx="401">16-02-1996 00:00</cx:pt>
          <cx:pt idx="402">19-02-1996 00:00</cx:pt>
          <cx:pt idx="403">20-02-1996 00:00</cx:pt>
          <cx:pt idx="404">21-02-1996 00:00</cx:pt>
          <cx:pt idx="405">22-02-1996 00:00</cx:pt>
          <cx:pt idx="406">23-02-1996 00:00</cx:pt>
          <cx:pt idx="407">26-02-1996 00:00</cx:pt>
          <cx:pt idx="408">27-02-1996 00:00</cx:pt>
          <cx:pt idx="409">28-02-1996 00:00</cx:pt>
          <cx:pt idx="410">29-02-1996 00:00</cx:pt>
          <cx:pt idx="411">01-03-1996 00:00</cx:pt>
          <cx:pt idx="412">04-03-1996 00:00</cx:pt>
          <cx:pt idx="413">05-03-1996 00:00</cx:pt>
          <cx:pt idx="414">06-03-1996 00:00</cx:pt>
          <cx:pt idx="415">07-03-1996 00:00</cx:pt>
          <cx:pt idx="416">08-03-1996 00:00</cx:pt>
          <cx:pt idx="417">11-03-1996 00:00</cx:pt>
          <cx:pt idx="418">12-03-1996 00:00</cx:pt>
          <cx:pt idx="419">13-03-1996 00:00</cx:pt>
          <cx:pt idx="420">14-03-1996 00:00</cx:pt>
          <cx:pt idx="421">15-03-1996 00:00</cx:pt>
          <cx:pt idx="422">18-03-1996 00:00</cx:pt>
          <cx:pt idx="423">19-03-1996 00:00</cx:pt>
          <cx:pt idx="424">20-03-1996 00:00</cx:pt>
          <cx:pt idx="425">21-03-1996 00:00</cx:pt>
          <cx:pt idx="426">22-03-1996 00:00</cx:pt>
          <cx:pt idx="427">25-03-1996 00:00</cx:pt>
          <cx:pt idx="428">26-03-1996 00:00</cx:pt>
          <cx:pt idx="429">27-03-1996 00:00</cx:pt>
          <cx:pt idx="430">28-03-1996 00:00</cx:pt>
          <cx:pt idx="431">29-03-1996 00:00</cx:pt>
          <cx:pt idx="432">01-04-1996 00:00</cx:pt>
          <cx:pt idx="433">02-04-1996 00:00</cx:pt>
          <cx:pt idx="434">03-04-1996 00:00</cx:pt>
          <cx:pt idx="435">04-04-1996 00:00</cx:pt>
          <cx:pt idx="436">05-04-1996 00:00</cx:pt>
          <cx:pt idx="437">08-04-1996 00:00</cx:pt>
          <cx:pt idx="438">09-04-1996 00:00</cx:pt>
          <cx:pt idx="439">10-04-1996 00:00</cx:pt>
          <cx:pt idx="440">11-04-1996 00:00</cx:pt>
          <cx:pt idx="441">12-04-1996 00:00</cx:pt>
          <cx:pt idx="442">15-04-1996 00:00</cx:pt>
          <cx:pt idx="443">16-04-1996 00:00</cx:pt>
          <cx:pt idx="444">17-04-1996 00:00</cx:pt>
          <cx:pt idx="445">18-04-1996 00:00</cx:pt>
          <cx:pt idx="446">19-04-1996 00:00</cx:pt>
          <cx:pt idx="447">22-04-1996 00:00</cx:pt>
          <cx:pt idx="448">23-04-1996 00:00</cx:pt>
          <cx:pt idx="449">24-04-1996 00:00</cx:pt>
          <cx:pt idx="450">25-04-1996 00:00</cx:pt>
          <cx:pt idx="451">26-04-1996 00:00</cx:pt>
          <cx:pt idx="452">29-04-1996 00:00</cx:pt>
          <cx:pt idx="453">30-04-1996 00:00</cx:pt>
          <cx:pt idx="454">01-05-1996 00:00</cx:pt>
          <cx:pt idx="455">02-05-1996 00:00</cx:pt>
          <cx:pt idx="456">03-05-1996 00:00</cx:pt>
          <cx:pt idx="457">06-05-1996 00:00</cx:pt>
          <cx:pt idx="458">07-05-1996 00:00</cx:pt>
          <cx:pt idx="459">08-05-1996 00:00</cx:pt>
          <cx:pt idx="460">09-05-1996 00:00</cx:pt>
          <cx:pt idx="461">10-05-1996 00:00</cx:pt>
          <cx:pt idx="462">13-05-1996 00:00</cx:pt>
          <cx:pt idx="463">14-05-1996 00:00</cx:pt>
          <cx:pt idx="464">15-05-1996 00:00</cx:pt>
          <cx:pt idx="465">16-05-1996 00:00</cx:pt>
          <cx:pt idx="466">17-05-1996 00:00</cx:pt>
          <cx:pt idx="467">20-05-1996 00:00</cx:pt>
          <cx:pt idx="468">21-05-1996 00:00</cx:pt>
          <cx:pt idx="469">22-05-1996 00:00</cx:pt>
          <cx:pt idx="470">23-05-1996 00:00</cx:pt>
          <cx:pt idx="471">24-05-1996 00:00</cx:pt>
          <cx:pt idx="472">27-05-1996 00:00</cx:pt>
          <cx:pt idx="473">28-05-1996 00:00</cx:pt>
          <cx:pt idx="474">29-05-1996 00:00</cx:pt>
          <cx:pt idx="475">30-05-1996 00:00</cx:pt>
          <cx:pt idx="476">31-05-1996 00:00</cx:pt>
          <cx:pt idx="477">03-06-1996 00:00</cx:pt>
          <cx:pt idx="478">04-06-1996 00:00</cx:pt>
          <cx:pt idx="479">05-06-1996 00:00</cx:pt>
        </cx:lvl>
      </cx:strDim>
      <cx:numDim type="val">
        <cx:f>solution_11!$L$7:$L$486</cx:f>
        <cx:lvl ptCount="480" formatCode="0.000">
          <cx:pt idx="0">2637.0684999999899</cx:pt>
          <cx:pt idx="1">2637.0684999999899</cx:pt>
          <cx:pt idx="2">2637.0684999999899</cx:pt>
          <cx:pt idx="3">2637.0684999999899</cx:pt>
          <cx:pt idx="4">2637.0684999999899</cx:pt>
          <cx:pt idx="5">2637.0684999999899</cx:pt>
          <cx:pt idx="6">2637.0684999999899</cx:pt>
          <cx:pt idx="7">2637.0684999999899</cx:pt>
          <cx:pt idx="8">2637.0684999999899</cx:pt>
          <cx:pt idx="9">2637.0684999999899</cx:pt>
          <cx:pt idx="10">2637.0684999999899</cx:pt>
          <cx:pt idx="11">2637.0684999999899</cx:pt>
          <cx:pt idx="12">2637.0684999999899</cx:pt>
          <cx:pt idx="13">2637.0684999999899</cx:pt>
          <cx:pt idx="14">2637.0684999999899</cx:pt>
          <cx:pt idx="15">2637.0684999999899</cx:pt>
          <cx:pt idx="16">2637.0684999999899</cx:pt>
          <cx:pt idx="17">2637.0684999999899</cx:pt>
          <cx:pt idx="18">2637.0684999999899</cx:pt>
          <cx:pt idx="19">2637.0684999999899</cx:pt>
          <cx:pt idx="20">2637.0684999999899</cx:pt>
          <cx:pt idx="21">2637.0684999999899</cx:pt>
          <cx:pt idx="22">2637.0684999999899</cx:pt>
          <cx:pt idx="23">2637.0684999999899</cx:pt>
          <cx:pt idx="24">2637.0684999999899</cx:pt>
          <cx:pt idx="25">2637.0684999999899</cx:pt>
          <cx:pt idx="26">2637.0684999999899</cx:pt>
          <cx:pt idx="27">2637.0684999999899</cx:pt>
          <cx:pt idx="28">2637.0684999999899</cx:pt>
          <cx:pt idx="29">2637.0684999999899</cx:pt>
          <cx:pt idx="30">2637.0684999999899</cx:pt>
          <cx:pt idx="31">2637.0684999999899</cx:pt>
          <cx:pt idx="32">2637.0684999999899</cx:pt>
          <cx:pt idx="33">2637.0684999999899</cx:pt>
          <cx:pt idx="34">2637.0684999999899</cx:pt>
          <cx:pt idx="35">2637.0684999999899</cx:pt>
          <cx:pt idx="36">2637.0684999999899</cx:pt>
          <cx:pt idx="37">2637.0684999999899</cx:pt>
          <cx:pt idx="38">2637.0684999999899</cx:pt>
          <cx:pt idx="39">2637.0684999999899</cx:pt>
          <cx:pt idx="40">2637.0684999999899</cx:pt>
          <cx:pt idx="41">2637.0684999999899</cx:pt>
          <cx:pt idx="42">2637.0684999999899</cx:pt>
          <cx:pt idx="43">2637.0684999999899</cx:pt>
          <cx:pt idx="44">2637.0684999999899</cx:pt>
          <cx:pt idx="45">2637.0684999999899</cx:pt>
          <cx:pt idx="46">2637.0684999999899</cx:pt>
          <cx:pt idx="47">2637.0684999999899</cx:pt>
          <cx:pt idx="48">2637.0684999999899</cx:pt>
          <cx:pt idx="49">2637.0684999999899</cx:pt>
          <cx:pt idx="50">2637.0684999999899</cx:pt>
          <cx:pt idx="51">2637.0684999999899</cx:pt>
          <cx:pt idx="52">2637.0684999999899</cx:pt>
          <cx:pt idx="53">2637.0684999999899</cx:pt>
          <cx:pt idx="54">2637.0684999999899</cx:pt>
          <cx:pt idx="55">2637.0684999999899</cx:pt>
          <cx:pt idx="56">2637.0684999999899</cx:pt>
          <cx:pt idx="57">2637.0684999999899</cx:pt>
          <cx:pt idx="58">2637.0684999999899</cx:pt>
          <cx:pt idx="59">2637.0684999999899</cx:pt>
          <cx:pt idx="60">2637.0684999999899</cx:pt>
          <cx:pt idx="61">2637.0684999999899</cx:pt>
          <cx:pt idx="62">2637.0684999999899</cx:pt>
          <cx:pt idx="63">2637.0684999999899</cx:pt>
          <cx:pt idx="64">2637.0684999999899</cx:pt>
          <cx:pt idx="65">2637.0684999999899</cx:pt>
          <cx:pt idx="66">2637.0684999999899</cx:pt>
          <cx:pt idx="67">2637.0684999999899</cx:pt>
          <cx:pt idx="68">2637.0684999999899</cx:pt>
          <cx:pt idx="69">2637.0684999999899</cx:pt>
          <cx:pt idx="70">2637.0684999999899</cx:pt>
          <cx:pt idx="71">2637.0684999999899</cx:pt>
          <cx:pt idx="72">2637.0684999999899</cx:pt>
          <cx:pt idx="73">2637.0684999999899</cx:pt>
          <cx:pt idx="74">2637.0684999999899</cx:pt>
          <cx:pt idx="75">2637.0684999999899</cx:pt>
          <cx:pt idx="76">2637.0684999999899</cx:pt>
          <cx:pt idx="77">2637.0684999999899</cx:pt>
          <cx:pt idx="78">2637.0684999999899</cx:pt>
          <cx:pt idx="79">2637.0684999999899</cx:pt>
          <cx:pt idx="80">2637.0684999999899</cx:pt>
          <cx:pt idx="81">2637.0684999999899</cx:pt>
          <cx:pt idx="82">2637.0684999999899</cx:pt>
          <cx:pt idx="83">2637.0684999999899</cx:pt>
          <cx:pt idx="84">2637.0684999999899</cx:pt>
          <cx:pt idx="85">2637.0684999999899</cx:pt>
          <cx:pt idx="86">2637.0684999999899</cx:pt>
          <cx:pt idx="87">2637.0684999999899</cx:pt>
          <cx:pt idx="88">2637.0684999999899</cx:pt>
          <cx:pt idx="89">2637.0684999999899</cx:pt>
          <cx:pt idx="90">2637.0684999999899</cx:pt>
          <cx:pt idx="91">2637.0684999999899</cx:pt>
          <cx:pt idx="92">2637.0684999999899</cx:pt>
          <cx:pt idx="93">2637.0684999999899</cx:pt>
          <cx:pt idx="94">2637.0684999999899</cx:pt>
          <cx:pt idx="95">2637.0684999999899</cx:pt>
          <cx:pt idx="96">2637.0684999999899</cx:pt>
          <cx:pt idx="97">2637.0684999999899</cx:pt>
          <cx:pt idx="98">2637.0684999999899</cx:pt>
          <cx:pt idx="99">2637.0684999999899</cx:pt>
          <cx:pt idx="100">2637.0684999999899</cx:pt>
          <cx:pt idx="101">2637.0684999999899</cx:pt>
          <cx:pt idx="102">2637.0684999999899</cx:pt>
          <cx:pt idx="103">2637.0684999999899</cx:pt>
          <cx:pt idx="104">2637.0684999999899</cx:pt>
          <cx:pt idx="105">2637.0684999999899</cx:pt>
          <cx:pt idx="106">2637.0684999999899</cx:pt>
          <cx:pt idx="107">2637.0684999999899</cx:pt>
          <cx:pt idx="108">2637.0684999999899</cx:pt>
          <cx:pt idx="109">2637.0684999999899</cx:pt>
          <cx:pt idx="110">2637.0684999999899</cx:pt>
          <cx:pt idx="111">2637.0684999999899</cx:pt>
          <cx:pt idx="112">2637.0684999999899</cx:pt>
          <cx:pt idx="113">2637.0684999999899</cx:pt>
          <cx:pt idx="114">2637.0684999999899</cx:pt>
          <cx:pt idx="115">2637.0684999999899</cx:pt>
          <cx:pt idx="116">2637.0684999999899</cx:pt>
          <cx:pt idx="117">2637.0684999999899</cx:pt>
          <cx:pt idx="118">2637.0684999999899</cx:pt>
          <cx:pt idx="119">2637.0684999999899</cx:pt>
          <cx:pt idx="120">2637.0684999999899</cx:pt>
          <cx:pt idx="121">2637.0684999999899</cx:pt>
          <cx:pt idx="122">2637.0684999999899</cx:pt>
          <cx:pt idx="123">2637.0684999999899</cx:pt>
          <cx:pt idx="124">2637.0684999999899</cx:pt>
          <cx:pt idx="125">2637.0684999999899</cx:pt>
          <cx:pt idx="126">2637.0684999999899</cx:pt>
          <cx:pt idx="127">2637.0684999999899</cx:pt>
          <cx:pt idx="128">2637.0684999999899</cx:pt>
          <cx:pt idx="129">2637.0684999999899</cx:pt>
          <cx:pt idx="130">2637.0684999999899</cx:pt>
          <cx:pt idx="131">2637.0684999999899</cx:pt>
          <cx:pt idx="132">2637.0684999999899</cx:pt>
          <cx:pt idx="133">2637.0684999999899</cx:pt>
          <cx:pt idx="134">2637.0684999999899</cx:pt>
          <cx:pt idx="135">2637.0684999999899</cx:pt>
          <cx:pt idx="136">2637.0684999999899</cx:pt>
          <cx:pt idx="137">2637.0684999999899</cx:pt>
          <cx:pt idx="138">2637.0684999999899</cx:pt>
          <cx:pt idx="139">2637.0684999999899</cx:pt>
          <cx:pt idx="140">2637.0684999999899</cx:pt>
          <cx:pt idx="141">2637.0684999999899</cx:pt>
          <cx:pt idx="142">2637.0684999999899</cx:pt>
          <cx:pt idx="143">2637.0684999999899</cx:pt>
          <cx:pt idx="144">2637.0684999999899</cx:pt>
          <cx:pt idx="145">2637.0684999999899</cx:pt>
          <cx:pt idx="146">2637.0684999999899</cx:pt>
          <cx:pt idx="147">2637.0684999999899</cx:pt>
          <cx:pt idx="148">2637.0684999999899</cx:pt>
          <cx:pt idx="149">2637.0684999999899</cx:pt>
          <cx:pt idx="150">2637.0684999999899</cx:pt>
          <cx:pt idx="151">2637.0684999999899</cx:pt>
          <cx:pt idx="152">2637.0684999999899</cx:pt>
          <cx:pt idx="153">2637.0684999999899</cx:pt>
          <cx:pt idx="154">2637.0684999999899</cx:pt>
          <cx:pt idx="155">2637.0684999999899</cx:pt>
          <cx:pt idx="156">2637.0684999999899</cx:pt>
          <cx:pt idx="157">2637.0684999999899</cx:pt>
          <cx:pt idx="158">2637.0684999999899</cx:pt>
          <cx:pt idx="159">2637.0684999999899</cx:pt>
          <cx:pt idx="160">2637.0684999999899</cx:pt>
          <cx:pt idx="161">2637.0684999999899</cx:pt>
          <cx:pt idx="162">2637.0684999999899</cx:pt>
          <cx:pt idx="163">2637.0684999999899</cx:pt>
          <cx:pt idx="164">2637.0684999999899</cx:pt>
          <cx:pt idx="165">2637.0684999999899</cx:pt>
          <cx:pt idx="166">2637.0684999999899</cx:pt>
          <cx:pt idx="167">2637.0684999999899</cx:pt>
          <cx:pt idx="168">2637.0684999999899</cx:pt>
          <cx:pt idx="169">2637.0684999999899</cx:pt>
          <cx:pt idx="170">2637.0684999999899</cx:pt>
          <cx:pt idx="171">2637.0684999999899</cx:pt>
          <cx:pt idx="172">2637.0684999999899</cx:pt>
          <cx:pt idx="173">2637.0684999999899</cx:pt>
          <cx:pt idx="174">2637.0684999999899</cx:pt>
          <cx:pt idx="175">2637.0684999999899</cx:pt>
          <cx:pt idx="176">2637.0684999999899</cx:pt>
          <cx:pt idx="177">2637.0684999999899</cx:pt>
          <cx:pt idx="178">2637.0684999999899</cx:pt>
          <cx:pt idx="179">2637.0684999999899</cx:pt>
          <cx:pt idx="180">2637.0684999999899</cx:pt>
          <cx:pt idx="181">2637.0684999999899</cx:pt>
          <cx:pt idx="182">2637.0684999999899</cx:pt>
          <cx:pt idx="183">2637.0684999999899</cx:pt>
          <cx:pt idx="184">2637.0684999999899</cx:pt>
          <cx:pt idx="185">2637.0684999999899</cx:pt>
          <cx:pt idx="186">2637.0684999999899</cx:pt>
          <cx:pt idx="187">2637.0684999999899</cx:pt>
          <cx:pt idx="188">2637.0684999999899</cx:pt>
          <cx:pt idx="189">2637.0684999999899</cx:pt>
          <cx:pt idx="190">2637.0684999999899</cx:pt>
          <cx:pt idx="191">2637.0684999999899</cx:pt>
          <cx:pt idx="192">2637.0684999999899</cx:pt>
          <cx:pt idx="193">2637.0684999999899</cx:pt>
          <cx:pt idx="194">2637.0684999999899</cx:pt>
          <cx:pt idx="195">2637.0684999999899</cx:pt>
          <cx:pt idx="196">2637.0684999999899</cx:pt>
          <cx:pt idx="197">2637.0684999999899</cx:pt>
          <cx:pt idx="198">2637.0684999999899</cx:pt>
          <cx:pt idx="199">2637.0684999999899</cx:pt>
          <cx:pt idx="200">2637.0684999999899</cx:pt>
          <cx:pt idx="201">2637.0684999999899</cx:pt>
          <cx:pt idx="202">2637.0684999999899</cx:pt>
          <cx:pt idx="203">2637.0684999999899</cx:pt>
          <cx:pt idx="204">2637.0684999999899</cx:pt>
          <cx:pt idx="205">2637.0684999999899</cx:pt>
          <cx:pt idx="206">2637.0684999999899</cx:pt>
          <cx:pt idx="207">2637.0684999999899</cx:pt>
          <cx:pt idx="208">2637.0684999999899</cx:pt>
          <cx:pt idx="209">2637.0684999999899</cx:pt>
          <cx:pt idx="210">2637.0684999999899</cx:pt>
          <cx:pt idx="211">2637.0684999999899</cx:pt>
          <cx:pt idx="212">2637.0684999999899</cx:pt>
          <cx:pt idx="213">2637.0684999999899</cx:pt>
          <cx:pt idx="214">2637.0684999999899</cx:pt>
          <cx:pt idx="215">2637.0684999999899</cx:pt>
          <cx:pt idx="216">2637.0684999999899</cx:pt>
          <cx:pt idx="217">2637.0684999999899</cx:pt>
          <cx:pt idx="218">2637.0684999999899</cx:pt>
          <cx:pt idx="219">2637.0684999999899</cx:pt>
          <cx:pt idx="220">2637.0684999999899</cx:pt>
          <cx:pt idx="221">2637.0684999999899</cx:pt>
          <cx:pt idx="222">2637.0684999999899</cx:pt>
          <cx:pt idx="223">2637.0684999999899</cx:pt>
          <cx:pt idx="224">2637.0684999999899</cx:pt>
          <cx:pt idx="225">2637.0684999999899</cx:pt>
          <cx:pt idx="226">2637.0684999999899</cx:pt>
          <cx:pt idx="227">2637.0684999999899</cx:pt>
          <cx:pt idx="228">2637.0684999999899</cx:pt>
          <cx:pt idx="229">2637.0684999999899</cx:pt>
          <cx:pt idx="230">2637.0684999999899</cx:pt>
          <cx:pt idx="231">2637.0684999999899</cx:pt>
          <cx:pt idx="232">2637.0684999999899</cx:pt>
          <cx:pt idx="233">2637.0684999999899</cx:pt>
          <cx:pt idx="234">2637.0684999999899</cx:pt>
          <cx:pt idx="235">2637.0684999999899</cx:pt>
          <cx:pt idx="236">2637.0684999999899</cx:pt>
          <cx:pt idx="237">2637.0684999999899</cx:pt>
          <cx:pt idx="238">2637.0684999999899</cx:pt>
          <cx:pt idx="239">2637.0684999999899</cx:pt>
          <cx:pt idx="240">2637.0684999999899</cx:pt>
          <cx:pt idx="241">2637.0684999999899</cx:pt>
          <cx:pt idx="242">2637.0684999999899</cx:pt>
          <cx:pt idx="243">2637.0684999999899</cx:pt>
          <cx:pt idx="244">2637.0684999999899</cx:pt>
          <cx:pt idx="245">2637.0684999999899</cx:pt>
          <cx:pt idx="246">2637.0684999999899</cx:pt>
          <cx:pt idx="247">2637.0684999999899</cx:pt>
          <cx:pt idx="248">2637.0684999999899</cx:pt>
          <cx:pt idx="249">2637.0684999999899</cx:pt>
          <cx:pt idx="250">2637.0684999999899</cx:pt>
          <cx:pt idx="251">2637.0684999999899</cx:pt>
          <cx:pt idx="252">2637.0684999999899</cx:pt>
          <cx:pt idx="253">2637.0684999999899</cx:pt>
          <cx:pt idx="254">2637.0684999999899</cx:pt>
          <cx:pt idx="255">2637.0684999999899</cx:pt>
          <cx:pt idx="256">2637.0684999999899</cx:pt>
          <cx:pt idx="257">2637.0684999999899</cx:pt>
          <cx:pt idx="258">2637.0684999999899</cx:pt>
          <cx:pt idx="259">2637.0684999999899</cx:pt>
          <cx:pt idx="260">2637.0684999999899</cx:pt>
          <cx:pt idx="261">2637.0684999999899</cx:pt>
          <cx:pt idx="262">2637.0684999999899</cx:pt>
          <cx:pt idx="263">2637.0684999999899</cx:pt>
          <cx:pt idx="264">2637.0684999999899</cx:pt>
          <cx:pt idx="265">2637.0684999999899</cx:pt>
          <cx:pt idx="266">2637.0684999999899</cx:pt>
          <cx:pt idx="267">2637.0684999999899</cx:pt>
          <cx:pt idx="268">2637.0684999999899</cx:pt>
          <cx:pt idx="269">2637.0684999999899</cx:pt>
          <cx:pt idx="270">2637.0684999999899</cx:pt>
          <cx:pt idx="271">2637.0684999999899</cx:pt>
          <cx:pt idx="272">2637.0684999999899</cx:pt>
          <cx:pt idx="273">2637.0684999999899</cx:pt>
          <cx:pt idx="274">2637.0684999999899</cx:pt>
          <cx:pt idx="275">2637.0684999999899</cx:pt>
          <cx:pt idx="276">2637.0684999999899</cx:pt>
          <cx:pt idx="277">2637.0684999999899</cx:pt>
          <cx:pt idx="278">2637.0684999999899</cx:pt>
          <cx:pt idx="279">2637.0684999999899</cx:pt>
          <cx:pt idx="280">2637.0684999999899</cx:pt>
          <cx:pt idx="281">2637.0684999999899</cx:pt>
          <cx:pt idx="282">2637.0684999999899</cx:pt>
          <cx:pt idx="283">2637.0684999999899</cx:pt>
          <cx:pt idx="284">2637.0684999999899</cx:pt>
          <cx:pt idx="285">2637.0684999999899</cx:pt>
          <cx:pt idx="286">2637.0684999999899</cx:pt>
          <cx:pt idx="287">2637.0684999999899</cx:pt>
          <cx:pt idx="288">2637.0684999999899</cx:pt>
          <cx:pt idx="289">2637.0684999999899</cx:pt>
          <cx:pt idx="290">2637.0684999999899</cx:pt>
          <cx:pt idx="291">2637.0684999999899</cx:pt>
          <cx:pt idx="292">2637.0684999999899</cx:pt>
          <cx:pt idx="293">2637.0684999999899</cx:pt>
          <cx:pt idx="294">2637.0684999999899</cx:pt>
          <cx:pt idx="295">2637.0684999999899</cx:pt>
          <cx:pt idx="296">2637.0684999999899</cx:pt>
          <cx:pt idx="297">2637.0684999999899</cx:pt>
          <cx:pt idx="298">2637.0684999999899</cx:pt>
          <cx:pt idx="299">2637.0684999999899</cx:pt>
          <cx:pt idx="300">2637.0684999999899</cx:pt>
          <cx:pt idx="301">2637.0684999999899</cx:pt>
          <cx:pt idx="302">2637.0684999999899</cx:pt>
          <cx:pt idx="303">2637.0684999999899</cx:pt>
          <cx:pt idx="304">2637.0684999999899</cx:pt>
          <cx:pt idx="305">2637.0684999999899</cx:pt>
          <cx:pt idx="306">2637.0684999999899</cx:pt>
          <cx:pt idx="307">2637.0684999999899</cx:pt>
          <cx:pt idx="308">2637.0684999999899</cx:pt>
          <cx:pt idx="309">2637.0684999999899</cx:pt>
          <cx:pt idx="310">2637.0684999999899</cx:pt>
          <cx:pt idx="311">2637.0684999999899</cx:pt>
          <cx:pt idx="312">2637.0684999999899</cx:pt>
          <cx:pt idx="313">2637.0684999999899</cx:pt>
          <cx:pt idx="314">2637.0684999999899</cx:pt>
          <cx:pt idx="315">2637.0684999999899</cx:pt>
          <cx:pt idx="316">2637.0684999999899</cx:pt>
          <cx:pt idx="317">2637.0684999999899</cx:pt>
          <cx:pt idx="318">2637.0684999999899</cx:pt>
          <cx:pt idx="319">2637.0684999999899</cx:pt>
          <cx:pt idx="320">2637.0684999999899</cx:pt>
          <cx:pt idx="321">2637.0684999999899</cx:pt>
          <cx:pt idx="322">2637.0684999999899</cx:pt>
          <cx:pt idx="323">2637.0684999999899</cx:pt>
          <cx:pt idx="324">2637.0684999999899</cx:pt>
          <cx:pt idx="325">2637.0684999999899</cx:pt>
          <cx:pt idx="326">2637.0684999999899</cx:pt>
          <cx:pt idx="327">2637.0684999999899</cx:pt>
          <cx:pt idx="328">2637.0684999999899</cx:pt>
          <cx:pt idx="329">2637.0684999999899</cx:pt>
          <cx:pt idx="330">2637.0684999999899</cx:pt>
          <cx:pt idx="331">2637.0684999999899</cx:pt>
          <cx:pt idx="332">2637.0684999999899</cx:pt>
          <cx:pt idx="333">2637.0684999999899</cx:pt>
          <cx:pt idx="334">2637.0684999999899</cx:pt>
          <cx:pt idx="335">2637.0684999999899</cx:pt>
          <cx:pt idx="336">2637.0684999999899</cx:pt>
          <cx:pt idx="337">2637.0684999999899</cx:pt>
          <cx:pt idx="338">2637.0684999999899</cx:pt>
          <cx:pt idx="339">2637.0684999999899</cx:pt>
          <cx:pt idx="340">2637.0684999999899</cx:pt>
          <cx:pt idx="341">2637.0684999999899</cx:pt>
          <cx:pt idx="342">2637.0684999999899</cx:pt>
          <cx:pt idx="343">2637.0684999999899</cx:pt>
          <cx:pt idx="344">2637.0684999999899</cx:pt>
          <cx:pt idx="345">2637.0684999999899</cx:pt>
          <cx:pt idx="346">2637.0684999999899</cx:pt>
          <cx:pt idx="347">2637.0684999999899</cx:pt>
          <cx:pt idx="348">2637.0684999999899</cx:pt>
          <cx:pt idx="349">2637.0684999999899</cx:pt>
          <cx:pt idx="350">2637.0684999999899</cx:pt>
          <cx:pt idx="351">2637.0684999999899</cx:pt>
          <cx:pt idx="352">2637.0684999999899</cx:pt>
          <cx:pt idx="353">2637.0684999999899</cx:pt>
          <cx:pt idx="354">2637.0684999999899</cx:pt>
          <cx:pt idx="355">2637.0684999999899</cx:pt>
          <cx:pt idx="356">2637.0684999999899</cx:pt>
          <cx:pt idx="357">2637.0684999999899</cx:pt>
          <cx:pt idx="358">2637.0684999999899</cx:pt>
          <cx:pt idx="359">2637.0684999999899</cx:pt>
          <cx:pt idx="360">2637.0684999999899</cx:pt>
          <cx:pt idx="361">2637.0684999999899</cx:pt>
          <cx:pt idx="362">2637.0684999999899</cx:pt>
          <cx:pt idx="363">2637.0684999999899</cx:pt>
          <cx:pt idx="364">2637.0684999999899</cx:pt>
          <cx:pt idx="365">2637.0684999999899</cx:pt>
          <cx:pt idx="366">2637.0684999999899</cx:pt>
          <cx:pt idx="367">2637.0684999999899</cx:pt>
          <cx:pt idx="368">2637.0684999999899</cx:pt>
          <cx:pt idx="369">2637.0684999999899</cx:pt>
          <cx:pt idx="370">2637.0684999999899</cx:pt>
          <cx:pt idx="371">2637.0684999999899</cx:pt>
          <cx:pt idx="372">2637.0684999999899</cx:pt>
          <cx:pt idx="373">2637.0684999999899</cx:pt>
          <cx:pt idx="374">2637.0684999999899</cx:pt>
          <cx:pt idx="375">2637.0684999999899</cx:pt>
          <cx:pt idx="376">2637.0684999999899</cx:pt>
          <cx:pt idx="377">2637.0684999999899</cx:pt>
          <cx:pt idx="378">2637.0684999999899</cx:pt>
          <cx:pt idx="379">2637.0684999999899</cx:pt>
          <cx:pt idx="380">2637.0684999999899</cx:pt>
          <cx:pt idx="381">2637.0684999999899</cx:pt>
          <cx:pt idx="382">2637.0684999999899</cx:pt>
          <cx:pt idx="383">2637.0684999999899</cx:pt>
          <cx:pt idx="384">2637.0684999999899</cx:pt>
          <cx:pt idx="385">2637.0684999999899</cx:pt>
          <cx:pt idx="386">2637.0684999999899</cx:pt>
          <cx:pt idx="387">2637.0684999999899</cx:pt>
          <cx:pt idx="388">2637.0684999999899</cx:pt>
          <cx:pt idx="389">2637.0684999999899</cx:pt>
          <cx:pt idx="390">2637.0684999999899</cx:pt>
          <cx:pt idx="391">2637.0684999999899</cx:pt>
          <cx:pt idx="392">2637.0684999999899</cx:pt>
          <cx:pt idx="393">2637.0684999999899</cx:pt>
          <cx:pt idx="394">2637.0684999999899</cx:pt>
          <cx:pt idx="395">2637.0684999999899</cx:pt>
          <cx:pt idx="396">2637.0684999999899</cx:pt>
          <cx:pt idx="397">2637.0684999999899</cx:pt>
          <cx:pt idx="398">2637.0684999999899</cx:pt>
          <cx:pt idx="399">2637.0684999999899</cx:pt>
          <cx:pt idx="400">2637.0684999999899</cx:pt>
          <cx:pt idx="401">2637.0684999999899</cx:pt>
          <cx:pt idx="402">2637.0684999999899</cx:pt>
          <cx:pt idx="403">2637.0684999999899</cx:pt>
          <cx:pt idx="404">2637.0684999999899</cx:pt>
          <cx:pt idx="405">2637.0684999999899</cx:pt>
          <cx:pt idx="406">2637.0684999999899</cx:pt>
          <cx:pt idx="407">2637.0684999999899</cx:pt>
          <cx:pt idx="408">2637.0684999999899</cx:pt>
          <cx:pt idx="409">2637.0684999999899</cx:pt>
          <cx:pt idx="410">2637.0684999999899</cx:pt>
          <cx:pt idx="411">2637.0684999999899</cx:pt>
          <cx:pt idx="412">2637.0684999999899</cx:pt>
          <cx:pt idx="413">2637.0684999999899</cx:pt>
          <cx:pt idx="414">2637.0684999999899</cx:pt>
          <cx:pt idx="415">2637.0684999999899</cx:pt>
          <cx:pt idx="416">2637.0684999999899</cx:pt>
          <cx:pt idx="417">2637.0684999999899</cx:pt>
          <cx:pt idx="418">2637.0684999999899</cx:pt>
          <cx:pt idx="419">2637.0684999999899</cx:pt>
          <cx:pt idx="420">2637.0684999999899</cx:pt>
          <cx:pt idx="421">2637.0684999999899</cx:pt>
          <cx:pt idx="422">2637.0684999999899</cx:pt>
          <cx:pt idx="423">2637.0684999999899</cx:pt>
          <cx:pt idx="424">2637.0684999999899</cx:pt>
          <cx:pt idx="425">2637.0684999999899</cx:pt>
          <cx:pt idx="426">2637.0684999999899</cx:pt>
          <cx:pt idx="427">2637.0684999999899</cx:pt>
          <cx:pt idx="428">2637.0684999999899</cx:pt>
          <cx:pt idx="429">2637.0684999999899</cx:pt>
          <cx:pt idx="430">2637.0684999999899</cx:pt>
          <cx:pt idx="431">2637.0684999999899</cx:pt>
          <cx:pt idx="432">2637.0684999999899</cx:pt>
          <cx:pt idx="433">2637.0684999999899</cx:pt>
          <cx:pt idx="434">2637.0684999999899</cx:pt>
          <cx:pt idx="435">2637.0684999999899</cx:pt>
          <cx:pt idx="436">2637.0684999999899</cx:pt>
          <cx:pt idx="437">2637.0684999999899</cx:pt>
          <cx:pt idx="438">2637.0684999999899</cx:pt>
          <cx:pt idx="439">2637.0684999999899</cx:pt>
          <cx:pt idx="440">2637.0684999999899</cx:pt>
          <cx:pt idx="441">2637.0684999999899</cx:pt>
          <cx:pt idx="442">2637.0684999999899</cx:pt>
          <cx:pt idx="443">2637.0684999999899</cx:pt>
          <cx:pt idx="444">2637.0684999999899</cx:pt>
          <cx:pt idx="445">2637.0684999999899</cx:pt>
          <cx:pt idx="446">2637.0684999999899</cx:pt>
          <cx:pt idx="447">2637.0684999999899</cx:pt>
          <cx:pt idx="448">2637.0684999999899</cx:pt>
          <cx:pt idx="449">2637.0684999999899</cx:pt>
          <cx:pt idx="450">2637.0684999999899</cx:pt>
          <cx:pt idx="451">2637.0684999999899</cx:pt>
          <cx:pt idx="452">2637.0684999999899</cx:pt>
          <cx:pt idx="453">2637.0684999999899</cx:pt>
          <cx:pt idx="454">2637.0684999999899</cx:pt>
          <cx:pt idx="455">2637.0684999999899</cx:pt>
          <cx:pt idx="456">2637.0684999999899</cx:pt>
          <cx:pt idx="457">2637.0684999999899</cx:pt>
          <cx:pt idx="458">2637.0684999999899</cx:pt>
          <cx:pt idx="459">2637.0684999999899</cx:pt>
          <cx:pt idx="460">2637.0684999999899</cx:pt>
          <cx:pt idx="461">2637.0684999999899</cx:pt>
          <cx:pt idx="462">2637.0684999999899</cx:pt>
          <cx:pt idx="463">2637.0684999999899</cx:pt>
          <cx:pt idx="464">2637.0684999999899</cx:pt>
          <cx:pt idx="465">2637.0684999999899</cx:pt>
          <cx:pt idx="466">2637.0684999999899</cx:pt>
          <cx:pt idx="467">2637.0684999999899</cx:pt>
          <cx:pt idx="468">2637.0684999999899</cx:pt>
          <cx:pt idx="469">2637.0684999999899</cx:pt>
          <cx:pt idx="470">2637.0684999999899</cx:pt>
          <cx:pt idx="471">2637.0684999999899</cx:pt>
          <cx:pt idx="472">2637.0684999999899</cx:pt>
          <cx:pt idx="473">2637.0684999999899</cx:pt>
          <cx:pt idx="474">2637.0684999999899</cx:pt>
          <cx:pt idx="475">2637.0684999999899</cx:pt>
          <cx:pt idx="476">2637.0684999999899</cx:pt>
          <cx:pt idx="477">2637.0684999999899</cx:pt>
          <cx:pt idx="478">2637.0684999999899</cx:pt>
          <cx:pt idx="479">2637.0684999999899</cx:pt>
        </cx:lvl>
      </cx:numDim>
    </cx:data>
    <cx:data id="2">
      <cx:strDim type="cat">
        <cx:f>solution_11!$J$7:$J$486</cx:f>
        <cx:lvl ptCount="480">
          <cx:pt idx="0">04-08-1994 00:00</cx:pt>
          <cx:pt idx="1">05-08-1994 00:00</cx:pt>
          <cx:pt idx="2">08-08-1994 00:00</cx:pt>
          <cx:pt idx="3">09-08-1994 00:00</cx:pt>
          <cx:pt idx="4">10-08-1994 00:00</cx:pt>
          <cx:pt idx="5">11-08-1994 00:00</cx:pt>
          <cx:pt idx="6">12-08-1994 00:00</cx:pt>
          <cx:pt idx="7">15-08-1994 00:00</cx:pt>
          <cx:pt idx="8">16-08-1994 00:00</cx:pt>
          <cx:pt idx="9">17-08-1994 00:00</cx:pt>
          <cx:pt idx="10">18-08-1994 00:00</cx:pt>
          <cx:pt idx="11">19-08-1994 00:00</cx:pt>
          <cx:pt idx="12">22-08-1994 00:00</cx:pt>
          <cx:pt idx="13">23-08-1994 00:00</cx:pt>
          <cx:pt idx="14">24-08-1994 00:00</cx:pt>
          <cx:pt idx="15">25-08-1994 00:00</cx:pt>
          <cx:pt idx="16">26-08-1994 00:00</cx:pt>
          <cx:pt idx="17">29-08-1994 00:00</cx:pt>
          <cx:pt idx="18">30-08-1994 00:00</cx:pt>
          <cx:pt idx="19">31-08-1994 00:00</cx:pt>
          <cx:pt idx="20">01-09-1994 00:00</cx:pt>
          <cx:pt idx="21">02-09-1994 00:00</cx:pt>
          <cx:pt idx="22">05-09-1994 00:00</cx:pt>
          <cx:pt idx="23">06-09-1994 00:00</cx:pt>
          <cx:pt idx="24">07-09-1994 00:00</cx:pt>
          <cx:pt idx="25">08-09-1994 00:00</cx:pt>
          <cx:pt idx="26">09-09-1994 00:00</cx:pt>
          <cx:pt idx="27">12-09-1994 00:00</cx:pt>
          <cx:pt idx="28">13-09-1994 00:00</cx:pt>
          <cx:pt idx="29">14-09-1994 00:00</cx:pt>
          <cx:pt idx="30">15-09-1994 00:00</cx:pt>
          <cx:pt idx="31">16-09-1994 00:00</cx:pt>
          <cx:pt idx="32">19-09-1994 00:00</cx:pt>
          <cx:pt idx="33">20-09-1994 00:00</cx:pt>
          <cx:pt idx="34">21-09-1994 00:00</cx:pt>
          <cx:pt idx="35">22-09-1994 00:00</cx:pt>
          <cx:pt idx="36">23-09-1994 00:00</cx:pt>
          <cx:pt idx="37">26-09-1994 00:00</cx:pt>
          <cx:pt idx="38">27-09-1994 00:00</cx:pt>
          <cx:pt idx="39">28-09-1994 00:00</cx:pt>
          <cx:pt idx="40">29-09-1994 00:00</cx:pt>
          <cx:pt idx="41">30-09-1994 00:00</cx:pt>
          <cx:pt idx="42">03-10-1994 00:00</cx:pt>
          <cx:pt idx="43">04-10-1994 00:00</cx:pt>
          <cx:pt idx="44">05-10-1994 00:00</cx:pt>
          <cx:pt idx="45">06-10-1994 00:00</cx:pt>
          <cx:pt idx="46">07-10-1994 00:00</cx:pt>
          <cx:pt idx="47">10-10-1994 00:00</cx:pt>
          <cx:pt idx="48">11-10-1994 00:00</cx:pt>
          <cx:pt idx="49">12-10-1994 00:00</cx:pt>
          <cx:pt idx="50">13-10-1994 00:00</cx:pt>
          <cx:pt idx="51">14-10-1994 00:00</cx:pt>
          <cx:pt idx="52">17-10-1994 00:00</cx:pt>
          <cx:pt idx="53">18-10-1994 00:00</cx:pt>
          <cx:pt idx="54">19-10-1994 00:00</cx:pt>
          <cx:pt idx="55">20-10-1994 00:00</cx:pt>
          <cx:pt idx="56">21-10-1994 00:00</cx:pt>
          <cx:pt idx="57">24-10-1994 00:00</cx:pt>
          <cx:pt idx="58">25-10-1994 00:00</cx:pt>
          <cx:pt idx="59">26-10-1994 00:00</cx:pt>
          <cx:pt idx="60">27-10-1994 00:00</cx:pt>
          <cx:pt idx="61">28-10-1994 00:00</cx:pt>
          <cx:pt idx="62">31-10-1994 00:00</cx:pt>
          <cx:pt idx="63">01-11-1994 00:00</cx:pt>
          <cx:pt idx="64">02-11-1994 00:00</cx:pt>
          <cx:pt idx="65">03-11-1994 00:00</cx:pt>
          <cx:pt idx="66">04-11-1994 00:00</cx:pt>
          <cx:pt idx="67">07-11-1994 00:00</cx:pt>
          <cx:pt idx="68">08-11-1994 00:00</cx:pt>
          <cx:pt idx="69">09-11-1994 00:00</cx:pt>
          <cx:pt idx="70">10-11-1994 00:00</cx:pt>
          <cx:pt idx="71">11-11-1994 00:00</cx:pt>
          <cx:pt idx="72">14-11-1994 00:00</cx:pt>
          <cx:pt idx="73">15-11-1994 00:00</cx:pt>
          <cx:pt idx="74">16-11-1994 00:00</cx:pt>
          <cx:pt idx="75">17-11-1994 00:00</cx:pt>
          <cx:pt idx="76">18-11-1994 00:00</cx:pt>
          <cx:pt idx="77">21-11-1994 00:00</cx:pt>
          <cx:pt idx="78">22-11-1994 00:00</cx:pt>
          <cx:pt idx="79">23-11-1994 00:00</cx:pt>
          <cx:pt idx="80">24-11-1994 00:00</cx:pt>
          <cx:pt idx="81">25-11-1994 00:00</cx:pt>
          <cx:pt idx="82">28-11-1994 00:00</cx:pt>
          <cx:pt idx="83">29-11-1994 00:00</cx:pt>
          <cx:pt idx="84">30-11-1994 00:00</cx:pt>
          <cx:pt idx="85">01-12-1994 00:00</cx:pt>
          <cx:pt idx="86">02-12-1994 00:00</cx:pt>
          <cx:pt idx="87">05-12-1994 00:00</cx:pt>
          <cx:pt idx="88">06-12-1994 00:00</cx:pt>
          <cx:pt idx="89">07-12-1994 00:00</cx:pt>
          <cx:pt idx="90">08-12-1994 00:00</cx:pt>
          <cx:pt idx="91">09-12-1994 00:00</cx:pt>
          <cx:pt idx="92">12-12-1994 00:00</cx:pt>
          <cx:pt idx="93">13-12-1994 00:00</cx:pt>
          <cx:pt idx="94">14-12-1994 00:00</cx:pt>
          <cx:pt idx="95">15-12-1994 00:00</cx:pt>
          <cx:pt idx="96">16-12-1994 00:00</cx:pt>
          <cx:pt idx="97">19-12-1994 00:00</cx:pt>
          <cx:pt idx="98">20-12-1994 00:00</cx:pt>
          <cx:pt idx="99">21-12-1994 00:00</cx:pt>
          <cx:pt idx="100">22-12-1994 00:00</cx:pt>
          <cx:pt idx="101">23-12-1994 00:00</cx:pt>
          <cx:pt idx="102">26-12-1994 00:00</cx:pt>
          <cx:pt idx="103">27-12-1994 00:00</cx:pt>
          <cx:pt idx="104">28-12-1994 00:00</cx:pt>
          <cx:pt idx="105">29-12-1994 00:00</cx:pt>
          <cx:pt idx="106">30-12-1994 00:00</cx:pt>
          <cx:pt idx="107">02-01-1995 00:00</cx:pt>
          <cx:pt idx="108">03-01-1995 00:00</cx:pt>
          <cx:pt idx="109">04-01-1995 00:00</cx:pt>
          <cx:pt idx="110">05-01-1995 00:00</cx:pt>
          <cx:pt idx="111">06-01-1995 00:00</cx:pt>
          <cx:pt idx="112">09-01-1995 00:00</cx:pt>
          <cx:pt idx="113">10-01-1995 00:00</cx:pt>
          <cx:pt idx="114">11-01-1995 00:00</cx:pt>
          <cx:pt idx="115">12-01-1995 00:00</cx:pt>
          <cx:pt idx="116">13-01-1995 00:00</cx:pt>
          <cx:pt idx="117">16-01-1995 00:00</cx:pt>
          <cx:pt idx="118">17-01-1995 00:00</cx:pt>
          <cx:pt idx="119">18-01-1995 00:00</cx:pt>
          <cx:pt idx="120">19-01-1995 00:00</cx:pt>
          <cx:pt idx="121">20-01-1995 00:00</cx:pt>
          <cx:pt idx="122">23-01-1995 00:00</cx:pt>
          <cx:pt idx="123">24-01-1995 00:00</cx:pt>
          <cx:pt idx="124">25-01-1995 00:00</cx:pt>
          <cx:pt idx="125">26-01-1995 00:00</cx:pt>
          <cx:pt idx="126">27-01-1995 00:00</cx:pt>
          <cx:pt idx="127">30-01-1995 00:00</cx:pt>
          <cx:pt idx="128">31-01-1995 00:00</cx:pt>
          <cx:pt idx="129">01-02-1995 00:00</cx:pt>
          <cx:pt idx="130">02-02-1995 00:00</cx:pt>
          <cx:pt idx="131">03-02-1995 00:00</cx:pt>
          <cx:pt idx="132">06-02-1995 00:00</cx:pt>
          <cx:pt idx="133">07-02-1995 00:00</cx:pt>
          <cx:pt idx="134">08-02-1995 00:00</cx:pt>
          <cx:pt idx="135">09-02-1995 00:00</cx:pt>
          <cx:pt idx="136">10-02-1995 00:00</cx:pt>
          <cx:pt idx="137">13-02-1995 00:00</cx:pt>
          <cx:pt idx="138">14-02-1995 00:00</cx:pt>
          <cx:pt idx="139">15-02-1995 00:00</cx:pt>
          <cx:pt idx="140">16-02-1995 00:00</cx:pt>
          <cx:pt idx="141">17-02-1995 00:00</cx:pt>
          <cx:pt idx="142">20-02-1995 00:00</cx:pt>
          <cx:pt idx="143">21-02-1995 00:00</cx:pt>
          <cx:pt idx="144">22-02-1995 00:00</cx:pt>
          <cx:pt idx="145">23-02-1995 00:00</cx:pt>
          <cx:pt idx="146">24-02-1995 00:00</cx:pt>
          <cx:pt idx="147">27-02-1995 00:00</cx:pt>
          <cx:pt idx="148">28-02-1995 00:00</cx:pt>
          <cx:pt idx="149">01-03-1995 00:00</cx:pt>
          <cx:pt idx="150">02-03-1995 00:00</cx:pt>
          <cx:pt idx="151">03-03-1995 00:00</cx:pt>
          <cx:pt idx="152">06-03-1995 00:00</cx:pt>
          <cx:pt idx="153">07-03-1995 00:00</cx:pt>
          <cx:pt idx="154">08-03-1995 00:00</cx:pt>
          <cx:pt idx="155">09-03-1995 00:00</cx:pt>
          <cx:pt idx="156">10-03-1995 00:00</cx:pt>
          <cx:pt idx="157">13-03-1995 00:00</cx:pt>
          <cx:pt idx="158">14-03-1995 00:00</cx:pt>
          <cx:pt idx="159">15-03-1995 00:00</cx:pt>
          <cx:pt idx="160">16-03-1995 00:00</cx:pt>
          <cx:pt idx="161">17-03-1995 00:00</cx:pt>
          <cx:pt idx="162">20-03-1995 00:00</cx:pt>
          <cx:pt idx="163">21-03-1995 00:00</cx:pt>
          <cx:pt idx="164">22-03-1995 00:00</cx:pt>
          <cx:pt idx="165">23-03-1995 00:00</cx:pt>
          <cx:pt idx="166">24-03-1995 00:00</cx:pt>
          <cx:pt idx="167">27-03-1995 00:00</cx:pt>
          <cx:pt idx="168">28-03-1995 00:00</cx:pt>
          <cx:pt idx="169">29-03-1995 00:00</cx:pt>
          <cx:pt idx="170">30-03-1995 00:00</cx:pt>
          <cx:pt idx="171">31-03-1995 00:00</cx:pt>
          <cx:pt idx="172">03-04-1995 00:00</cx:pt>
          <cx:pt idx="173">04-04-1995 00:00</cx:pt>
          <cx:pt idx="174">05-04-1995 00:00</cx:pt>
          <cx:pt idx="175">06-04-1995 00:00</cx:pt>
          <cx:pt idx="176">07-04-1995 00:00</cx:pt>
          <cx:pt idx="177">10-04-1995 00:00</cx:pt>
          <cx:pt idx="178">11-04-1995 00:00</cx:pt>
          <cx:pt idx="179">12-04-1995 00:00</cx:pt>
          <cx:pt idx="180">13-04-1995 00:00</cx:pt>
          <cx:pt idx="181">14-04-1995 00:00</cx:pt>
          <cx:pt idx="182">17-04-1995 00:00</cx:pt>
          <cx:pt idx="183">18-04-1995 00:00</cx:pt>
          <cx:pt idx="184">19-04-1995 00:00</cx:pt>
          <cx:pt idx="185">20-04-1995 00:00</cx:pt>
          <cx:pt idx="186">21-04-1995 00:00</cx:pt>
          <cx:pt idx="187">24-04-1995 00:00</cx:pt>
          <cx:pt idx="188">25-04-1995 00:00</cx:pt>
          <cx:pt idx="189">26-04-1995 00:00</cx:pt>
          <cx:pt idx="190">27-04-1995 00:00</cx:pt>
          <cx:pt idx="191">28-04-1995 00:00</cx:pt>
          <cx:pt idx="192">01-05-1995 00:00</cx:pt>
          <cx:pt idx="193">02-05-1995 00:00</cx:pt>
          <cx:pt idx="194">03-05-1995 00:00</cx:pt>
          <cx:pt idx="195">04-05-1995 00:00</cx:pt>
          <cx:pt idx="196">05-05-1995 00:00</cx:pt>
          <cx:pt idx="197">08-05-1995 00:00</cx:pt>
          <cx:pt idx="198">09-05-1995 00:00</cx:pt>
          <cx:pt idx="199">10-05-1995 00:00</cx:pt>
          <cx:pt idx="200">11-05-1995 00:00</cx:pt>
          <cx:pt idx="201">12-05-1995 00:00</cx:pt>
          <cx:pt idx="202">15-05-1995 00:00</cx:pt>
          <cx:pt idx="203">16-05-1995 00:00</cx:pt>
          <cx:pt idx="204">17-05-1995 00:00</cx:pt>
          <cx:pt idx="205">18-05-1995 00:00</cx:pt>
          <cx:pt idx="206">19-05-1995 00:00</cx:pt>
          <cx:pt idx="207">22-05-1995 00:00</cx:pt>
          <cx:pt idx="208">23-05-1995 00:00</cx:pt>
          <cx:pt idx="209">24-05-1995 00:00</cx:pt>
          <cx:pt idx="210">25-05-1995 00:00</cx:pt>
          <cx:pt idx="211">26-05-1995 00:00</cx:pt>
          <cx:pt idx="212">29-05-1995 00:00</cx:pt>
          <cx:pt idx="213">30-05-1995 00:00</cx:pt>
          <cx:pt idx="214">31-05-1995 00:00</cx:pt>
          <cx:pt idx="215">01-06-1995 00:00</cx:pt>
          <cx:pt idx="216">02-06-1995 00:00</cx:pt>
          <cx:pt idx="217">05-06-1995 00:00</cx:pt>
          <cx:pt idx="218">06-06-1995 00:00</cx:pt>
          <cx:pt idx="219">07-06-1995 00:00</cx:pt>
          <cx:pt idx="220">08-06-1995 00:00</cx:pt>
          <cx:pt idx="221">09-06-1995 00:00</cx:pt>
          <cx:pt idx="222">12-06-1995 00:00</cx:pt>
          <cx:pt idx="223">13-06-1995 00:00</cx:pt>
          <cx:pt idx="224">14-06-1995 00:00</cx:pt>
          <cx:pt idx="225">15-06-1995 00:00</cx:pt>
          <cx:pt idx="226">16-06-1995 00:00</cx:pt>
          <cx:pt idx="227">19-06-1995 00:00</cx:pt>
          <cx:pt idx="228">20-06-1995 00:00</cx:pt>
          <cx:pt idx="229">21-06-1995 00:00</cx:pt>
          <cx:pt idx="230">22-06-1995 00:00</cx:pt>
          <cx:pt idx="231">23-06-1995 00:00</cx:pt>
          <cx:pt idx="232">26-06-1995 00:00</cx:pt>
          <cx:pt idx="233">27-06-1995 00:00</cx:pt>
          <cx:pt idx="234">28-06-1995 00:00</cx:pt>
          <cx:pt idx="235">29-06-1995 00:00</cx:pt>
          <cx:pt idx="236">30-06-1995 00:00</cx:pt>
          <cx:pt idx="237">03-07-1995 00:00</cx:pt>
          <cx:pt idx="238">04-07-1995 00:00</cx:pt>
          <cx:pt idx="239">05-07-1995 00:00</cx:pt>
          <cx:pt idx="240">06-07-1995 00:00</cx:pt>
          <cx:pt idx="241">07-07-1995 00:00</cx:pt>
          <cx:pt idx="242">10-07-1995 00:00</cx:pt>
          <cx:pt idx="243">11-07-1995 00:00</cx:pt>
          <cx:pt idx="244">12-07-1995 00:00</cx:pt>
          <cx:pt idx="245">13-07-1995 00:00</cx:pt>
          <cx:pt idx="246">14-07-1995 00:00</cx:pt>
          <cx:pt idx="247">17-07-1995 00:00</cx:pt>
          <cx:pt idx="248">18-07-1995 00:00</cx:pt>
          <cx:pt idx="249">19-07-1995 00:00</cx:pt>
          <cx:pt idx="250">20-07-1995 00:00</cx:pt>
          <cx:pt idx="251">21-07-1995 00:00</cx:pt>
          <cx:pt idx="252">24-07-1995 00:00</cx:pt>
          <cx:pt idx="253">25-07-1995 00:00</cx:pt>
          <cx:pt idx="254">26-07-1995 00:00</cx:pt>
          <cx:pt idx="255">27-07-1995 00:00</cx:pt>
          <cx:pt idx="256">28-07-1995 00:00</cx:pt>
          <cx:pt idx="257">31-07-1995 00:00</cx:pt>
          <cx:pt idx="258">01-08-1995 00:00</cx:pt>
          <cx:pt idx="259">02-08-1995 00:00</cx:pt>
          <cx:pt idx="260">03-08-1995 00:00</cx:pt>
          <cx:pt idx="261">04-08-1995 00:00</cx:pt>
          <cx:pt idx="262">07-08-1995 00:00</cx:pt>
          <cx:pt idx="263">08-08-1995 00:00</cx:pt>
          <cx:pt idx="264">09-08-1995 00:00</cx:pt>
          <cx:pt idx="265">10-08-1995 00:00</cx:pt>
          <cx:pt idx="266">11-08-1995 00:00</cx:pt>
          <cx:pt idx="267">14-08-1995 00:00</cx:pt>
          <cx:pt idx="268">15-08-1995 00:00</cx:pt>
          <cx:pt idx="269">16-08-1995 00:00</cx:pt>
          <cx:pt idx="270">17-08-1995 00:00</cx:pt>
          <cx:pt idx="271">18-08-1995 00:00</cx:pt>
          <cx:pt idx="272">21-08-1995 00:00</cx:pt>
          <cx:pt idx="273">22-08-1995 00:00</cx:pt>
          <cx:pt idx="274">23-08-1995 00:00</cx:pt>
          <cx:pt idx="275">24-08-1995 00:00</cx:pt>
          <cx:pt idx="276">25-08-1995 00:00</cx:pt>
          <cx:pt idx="277">28-08-1995 00:00</cx:pt>
          <cx:pt idx="278">29-08-1995 00:00</cx:pt>
          <cx:pt idx="279">30-08-1995 00:00</cx:pt>
          <cx:pt idx="280">31-08-1995 00:00</cx:pt>
          <cx:pt idx="281">01-09-1995 00:00</cx:pt>
          <cx:pt idx="282">04-09-1995 00:00</cx:pt>
          <cx:pt idx="283">05-09-1995 00:00</cx:pt>
          <cx:pt idx="284">06-09-1995 00:00</cx:pt>
          <cx:pt idx="285">07-09-1995 00:00</cx:pt>
          <cx:pt idx="286">08-09-1995 00:00</cx:pt>
          <cx:pt idx="287">11-09-1995 00:00</cx:pt>
          <cx:pt idx="288">12-09-1995 00:00</cx:pt>
          <cx:pt idx="289">13-09-1995 00:00</cx:pt>
          <cx:pt idx="290">14-09-1995 00:00</cx:pt>
          <cx:pt idx="291">15-09-1995 00:00</cx:pt>
          <cx:pt idx="292">18-09-1995 00:00</cx:pt>
          <cx:pt idx="293">19-09-1995 00:00</cx:pt>
          <cx:pt idx="294">20-09-1995 00:00</cx:pt>
          <cx:pt idx="295">21-09-1995 00:00</cx:pt>
          <cx:pt idx="296">22-09-1995 00:00</cx:pt>
          <cx:pt idx="297">25-09-1995 00:00</cx:pt>
          <cx:pt idx="298">26-09-1995 00:00</cx:pt>
          <cx:pt idx="299">27-09-1995 00:00</cx:pt>
          <cx:pt idx="300">28-09-1995 00:00</cx:pt>
          <cx:pt idx="301">29-09-1995 00:00</cx:pt>
          <cx:pt idx="302">02-10-1995 00:00</cx:pt>
          <cx:pt idx="303">03-10-1995 00:00</cx:pt>
          <cx:pt idx="304">04-10-1995 00:00</cx:pt>
          <cx:pt idx="305">05-10-1995 00:00</cx:pt>
          <cx:pt idx="306">06-10-1995 00:00</cx:pt>
          <cx:pt idx="307">09-10-1995 00:00</cx:pt>
          <cx:pt idx="308">10-10-1995 00:00</cx:pt>
          <cx:pt idx="309">11-10-1995 00:00</cx:pt>
          <cx:pt idx="310">12-10-1995 00:00</cx:pt>
          <cx:pt idx="311">13-10-1995 00:00</cx:pt>
          <cx:pt idx="312">16-10-1995 00:00</cx:pt>
          <cx:pt idx="313">17-10-1995 00:00</cx:pt>
          <cx:pt idx="314">18-10-1995 00:00</cx:pt>
          <cx:pt idx="315">19-10-1995 00:00</cx:pt>
          <cx:pt idx="316">20-10-1995 00:00</cx:pt>
          <cx:pt idx="317">23-10-1995 00:00</cx:pt>
          <cx:pt idx="318">24-10-1995 00:00</cx:pt>
          <cx:pt idx="319">25-10-1995 00:00</cx:pt>
          <cx:pt idx="320">26-10-1995 00:00</cx:pt>
          <cx:pt idx="321">27-10-1995 00:00</cx:pt>
          <cx:pt idx="322">30-10-1995 00:00</cx:pt>
          <cx:pt idx="323">31-10-1995 00:00</cx:pt>
          <cx:pt idx="324">01-11-1995 00:00</cx:pt>
          <cx:pt idx="325">02-11-1995 00:00</cx:pt>
          <cx:pt idx="326">03-11-1995 00:00</cx:pt>
          <cx:pt idx="327">06-11-1995 00:00</cx:pt>
          <cx:pt idx="328">07-11-1995 00:00</cx:pt>
          <cx:pt idx="329">08-11-1995 00:00</cx:pt>
          <cx:pt idx="330">09-11-1995 00:00</cx:pt>
          <cx:pt idx="331">10-11-1995 00:00</cx:pt>
          <cx:pt idx="332">13-11-1995 00:00</cx:pt>
          <cx:pt idx="333">14-11-1995 00:00</cx:pt>
          <cx:pt idx="334">15-11-1995 00:00</cx:pt>
          <cx:pt idx="335">16-11-1995 00:00</cx:pt>
          <cx:pt idx="336">17-11-1995 00:00</cx:pt>
          <cx:pt idx="337">20-11-1995 00:00</cx:pt>
          <cx:pt idx="338">21-11-1995 00:00</cx:pt>
          <cx:pt idx="339">22-11-1995 00:00</cx:pt>
          <cx:pt idx="340">23-11-1995 00:00</cx:pt>
          <cx:pt idx="341">24-11-1995 00:00</cx:pt>
          <cx:pt idx="342">27-11-1995 00:00</cx:pt>
          <cx:pt idx="343">28-11-1995 00:00</cx:pt>
          <cx:pt idx="344">29-11-1995 00:00</cx:pt>
          <cx:pt idx="345">30-11-1995 00:00</cx:pt>
          <cx:pt idx="346">01-12-1995 00:00</cx:pt>
          <cx:pt idx="347">04-12-1995 00:00</cx:pt>
          <cx:pt idx="348">05-12-1995 00:00</cx:pt>
          <cx:pt idx="349">06-12-1995 00:00</cx:pt>
          <cx:pt idx="350">07-12-1995 00:00</cx:pt>
          <cx:pt idx="351">08-12-1995 00:00</cx:pt>
          <cx:pt idx="352">11-12-1995 00:00</cx:pt>
          <cx:pt idx="353">12-12-1995 00:00</cx:pt>
          <cx:pt idx="354">13-12-1995 00:00</cx:pt>
          <cx:pt idx="355">14-12-1995 00:00</cx:pt>
          <cx:pt idx="356">15-12-1995 00:00</cx:pt>
          <cx:pt idx="357">18-12-1995 00:00</cx:pt>
          <cx:pt idx="358">19-12-1995 00:00</cx:pt>
          <cx:pt idx="359">20-12-1995 00:00</cx:pt>
          <cx:pt idx="360">21-12-1995 00:00</cx:pt>
          <cx:pt idx="361">22-12-1995 00:00</cx:pt>
          <cx:pt idx="362">25-12-1995 00:00</cx:pt>
          <cx:pt idx="363">26-12-1995 00:00</cx:pt>
          <cx:pt idx="364">27-12-1995 00:00</cx:pt>
          <cx:pt idx="365">28-12-1995 00:00</cx:pt>
          <cx:pt idx="366">29-12-1995 00:00</cx:pt>
          <cx:pt idx="367">01-01-1996 00:00</cx:pt>
          <cx:pt idx="368">02-01-1996 00:00</cx:pt>
          <cx:pt idx="369">03-01-1996 00:00</cx:pt>
          <cx:pt idx="370">04-01-1996 00:00</cx:pt>
          <cx:pt idx="371">05-01-1996 00:00</cx:pt>
          <cx:pt idx="372">08-01-1996 00:00</cx:pt>
          <cx:pt idx="373">09-01-1996 00:00</cx:pt>
          <cx:pt idx="374">10-01-1996 00:00</cx:pt>
          <cx:pt idx="375">11-01-1996 00:00</cx:pt>
          <cx:pt idx="376">12-01-1996 00:00</cx:pt>
          <cx:pt idx="377">15-01-1996 00:00</cx:pt>
          <cx:pt idx="378">16-01-1996 00:00</cx:pt>
          <cx:pt idx="379">17-01-1996 00:00</cx:pt>
          <cx:pt idx="380">18-01-1996 00:00</cx:pt>
          <cx:pt idx="381">19-01-1996 00:00</cx:pt>
          <cx:pt idx="382">22-01-1996 00:00</cx:pt>
          <cx:pt idx="383">23-01-1996 00:00</cx:pt>
          <cx:pt idx="384">24-01-1996 00:00</cx:pt>
          <cx:pt idx="385">25-01-1996 00:00</cx:pt>
          <cx:pt idx="386">26-01-1996 00:00</cx:pt>
          <cx:pt idx="387">29-01-1996 00:00</cx:pt>
          <cx:pt idx="388">30-01-1996 00:00</cx:pt>
          <cx:pt idx="389">31-01-1996 00:00</cx:pt>
          <cx:pt idx="390">01-02-1996 00:00</cx:pt>
          <cx:pt idx="391">02-02-1996 00:00</cx:pt>
          <cx:pt idx="392">05-02-1996 00:00</cx:pt>
          <cx:pt idx="393">06-02-1996 00:00</cx:pt>
          <cx:pt idx="394">07-02-1996 00:00</cx:pt>
          <cx:pt idx="395">08-02-1996 00:00</cx:pt>
          <cx:pt idx="396">09-02-1996 00:00</cx:pt>
          <cx:pt idx="397">12-02-1996 00:00</cx:pt>
          <cx:pt idx="398">13-02-1996 00:00</cx:pt>
          <cx:pt idx="399">14-02-1996 00:00</cx:pt>
          <cx:pt idx="400">15-02-1996 00:00</cx:pt>
          <cx:pt idx="401">16-02-1996 00:00</cx:pt>
          <cx:pt idx="402">19-02-1996 00:00</cx:pt>
          <cx:pt idx="403">20-02-1996 00:00</cx:pt>
          <cx:pt idx="404">21-02-1996 00:00</cx:pt>
          <cx:pt idx="405">22-02-1996 00:00</cx:pt>
          <cx:pt idx="406">23-02-1996 00:00</cx:pt>
          <cx:pt idx="407">26-02-1996 00:00</cx:pt>
          <cx:pt idx="408">27-02-1996 00:00</cx:pt>
          <cx:pt idx="409">28-02-1996 00:00</cx:pt>
          <cx:pt idx="410">29-02-1996 00:00</cx:pt>
          <cx:pt idx="411">01-03-1996 00:00</cx:pt>
          <cx:pt idx="412">04-03-1996 00:00</cx:pt>
          <cx:pt idx="413">05-03-1996 00:00</cx:pt>
          <cx:pt idx="414">06-03-1996 00:00</cx:pt>
          <cx:pt idx="415">07-03-1996 00:00</cx:pt>
          <cx:pt idx="416">08-03-1996 00:00</cx:pt>
          <cx:pt idx="417">11-03-1996 00:00</cx:pt>
          <cx:pt idx="418">12-03-1996 00:00</cx:pt>
          <cx:pt idx="419">13-03-1996 00:00</cx:pt>
          <cx:pt idx="420">14-03-1996 00:00</cx:pt>
          <cx:pt idx="421">15-03-1996 00:00</cx:pt>
          <cx:pt idx="422">18-03-1996 00:00</cx:pt>
          <cx:pt idx="423">19-03-1996 00:00</cx:pt>
          <cx:pt idx="424">20-03-1996 00:00</cx:pt>
          <cx:pt idx="425">21-03-1996 00:00</cx:pt>
          <cx:pt idx="426">22-03-1996 00:00</cx:pt>
          <cx:pt idx="427">25-03-1996 00:00</cx:pt>
          <cx:pt idx="428">26-03-1996 00:00</cx:pt>
          <cx:pt idx="429">27-03-1996 00:00</cx:pt>
          <cx:pt idx="430">28-03-1996 00:00</cx:pt>
          <cx:pt idx="431">29-03-1996 00:00</cx:pt>
          <cx:pt idx="432">01-04-1996 00:00</cx:pt>
          <cx:pt idx="433">02-04-1996 00:00</cx:pt>
          <cx:pt idx="434">03-04-1996 00:00</cx:pt>
          <cx:pt idx="435">04-04-1996 00:00</cx:pt>
          <cx:pt idx="436">05-04-1996 00:00</cx:pt>
          <cx:pt idx="437">08-04-1996 00:00</cx:pt>
          <cx:pt idx="438">09-04-1996 00:00</cx:pt>
          <cx:pt idx="439">10-04-1996 00:00</cx:pt>
          <cx:pt idx="440">11-04-1996 00:00</cx:pt>
          <cx:pt idx="441">12-04-1996 00:00</cx:pt>
          <cx:pt idx="442">15-04-1996 00:00</cx:pt>
          <cx:pt idx="443">16-04-1996 00:00</cx:pt>
          <cx:pt idx="444">17-04-1996 00:00</cx:pt>
          <cx:pt idx="445">18-04-1996 00:00</cx:pt>
          <cx:pt idx="446">19-04-1996 00:00</cx:pt>
          <cx:pt idx="447">22-04-1996 00:00</cx:pt>
          <cx:pt idx="448">23-04-1996 00:00</cx:pt>
          <cx:pt idx="449">24-04-1996 00:00</cx:pt>
          <cx:pt idx="450">25-04-1996 00:00</cx:pt>
          <cx:pt idx="451">26-04-1996 00:00</cx:pt>
          <cx:pt idx="452">29-04-1996 00:00</cx:pt>
          <cx:pt idx="453">30-04-1996 00:00</cx:pt>
          <cx:pt idx="454">01-05-1996 00:00</cx:pt>
          <cx:pt idx="455">02-05-1996 00:00</cx:pt>
          <cx:pt idx="456">03-05-1996 00:00</cx:pt>
          <cx:pt idx="457">06-05-1996 00:00</cx:pt>
          <cx:pt idx="458">07-05-1996 00:00</cx:pt>
          <cx:pt idx="459">08-05-1996 00:00</cx:pt>
          <cx:pt idx="460">09-05-1996 00:00</cx:pt>
          <cx:pt idx="461">10-05-1996 00:00</cx:pt>
          <cx:pt idx="462">13-05-1996 00:00</cx:pt>
          <cx:pt idx="463">14-05-1996 00:00</cx:pt>
          <cx:pt idx="464">15-05-1996 00:00</cx:pt>
          <cx:pt idx="465">16-05-1996 00:00</cx:pt>
          <cx:pt idx="466">17-05-1996 00:00</cx:pt>
          <cx:pt idx="467">20-05-1996 00:00</cx:pt>
          <cx:pt idx="468">21-05-1996 00:00</cx:pt>
          <cx:pt idx="469">22-05-1996 00:00</cx:pt>
          <cx:pt idx="470">23-05-1996 00:00</cx:pt>
          <cx:pt idx="471">24-05-1996 00:00</cx:pt>
          <cx:pt idx="472">27-05-1996 00:00</cx:pt>
          <cx:pt idx="473">28-05-1996 00:00</cx:pt>
          <cx:pt idx="474">29-05-1996 00:00</cx:pt>
          <cx:pt idx="475">30-05-1996 00:00</cx:pt>
          <cx:pt idx="476">31-05-1996 00:00</cx:pt>
          <cx:pt idx="477">03-06-1996 00:00</cx:pt>
          <cx:pt idx="478">04-06-1996 00:00</cx:pt>
          <cx:pt idx="479">05-06-1996 00:00</cx:pt>
        </cx:lvl>
      </cx:strDim>
      <cx:numDim type="val">
        <cx:f>solution_11!$M$7:$M$486</cx:f>
        <cx:lvl ptCount="480" formatCode="General">
          <cx:pt idx="0">-2197.0684999999899</cx:pt>
          <cx:pt idx="1">-773.66849999999897</cx:pt>
          <cx:pt idx="2">-430.40849999999898</cx:pt>
          <cx:pt idx="3">960.83150000000001</cx:pt>
          <cx:pt idx="4">-1192.2684999999899</cx:pt>
          <cx:pt idx="5">-2080.44849999999</cx:pt>
          <cx:pt idx="6">-146.56849999999901</cx:pt>
          <cx:pt idx="7">-2119.2684999999901</cx:pt>
          <cx:pt idx="8">-1517.16849999999</cx:pt>
          <cx:pt idx="9">-1022.18849999999</cx:pt>
          <cx:pt idx="10">-2536.2684999999901</cx:pt>
          <cx:pt idx="11">-684.41849999999897</cx:pt>
          <cx:pt idx="12">-2053.0684999999899</cx:pt>
          <cx:pt idx="13">-763.26849999999899</cx:pt>
          <cx:pt idx="14">-1941.44849999999</cx:pt>
          <cx:pt idx="15">-1461.0684999999901</cx:pt>
          <cx:pt idx="16">-2290.5084999999899</cx:pt>
          <cx:pt idx="17">899.53150000000005</cx:pt>
          <cx:pt idx="18">-1535.86849999999</cx:pt>
          <cx:pt idx="19">-1994.86849999999</cx:pt>
          <cx:pt idx="20">-1213.0684999999901</cx:pt>
          <cx:pt idx="21">-1181.0684999999901</cx:pt>
          <cx:pt idx="22">-599.78849999999898</cx:pt>
          <cx:pt idx="23">-2098.4684999999899</cx:pt>
          <cx:pt idx="24">-2345.2284999999902</cx:pt>
          <cx:pt idx="25">-2217.0684999999899</cx:pt>
          <cx:pt idx="26">-1436.2684999999899</cx:pt>
          <cx:pt idx="27">-1148.2684999999899</cx:pt>
          <cx:pt idx="28">-2286.0684999999899</cx:pt>
          <cx:pt idx="29">-1937.36849999999</cx:pt>
          <cx:pt idx="30">-2481.6684999999902</cx:pt>
          <cx:pt idx="31">-1222.2684999999899</cx:pt>
          <cx:pt idx="32">-1466.68849999999</cx:pt>
          <cx:pt idx="33">-893.70849999999905</cx:pt>
          <cx:pt idx="34">378.93150000000003</cx:pt>
          <cx:pt idx="35">-1818.0684999999901</cx:pt>
          <cx:pt idx="36">-2556.9684999999899</cx:pt>
          <cx:pt idx="37">-2157.6684999999902</cx:pt>
          <cx:pt idx="38">29.4515000000005</cx:pt>
          <cx:pt idx="39">-1341.0684999999901</cx:pt>
          <cx:pt idx="40">-1788.36849999999</cx:pt>
          <cx:pt idx="41">-749.46849999999904</cx:pt>
          <cx:pt idx="42">-2515.4684999999899</cx:pt>
          <cx:pt idx="43">-1586.4684999999899</cx:pt>
          <cx:pt idx="44">-1217.0684999999901</cx:pt>
          <cx:pt idx="45">7.9315000000005904</cx:pt>
          <cx:pt idx="46">-2287.5684999999899</cx:pt>
          <cx:pt idx="47">-1274.0684999999901</cx:pt>
          <cx:pt idx="48">71.731500000000693</cx:pt>
          <cx:pt idx="49">-1519.2684999999899</cx:pt>
          <cx:pt idx="50">-1682.66849999999</cx:pt>
          <cx:pt idx="51">1104.2315000000001</cx:pt>
          <cx:pt idx="52">-2138.5684999999899</cx:pt>
          <cx:pt idx="53">-2213.0684999999899</cx:pt>
          <cx:pt idx="54">-2548.2684999999901</cx:pt>
          <cx:pt idx="55">-875.06849999999895</cx:pt>
          <cx:pt idx="56">-2032.2684999999899</cx:pt>
          <cx:pt idx="57">-1022.26849999999</cx:pt>
          <cx:pt idx="58">-2454.6684999999902</cx:pt>
          <cx:pt idx="59">-542.76849999999899</cx:pt>
          <cx:pt idx="60">-2120.2684999999901</cx:pt>
          <cx:pt idx="61">197.9315</cx:pt>
          <cx:pt idx="62">-2349.0684999999899</cx:pt>
          <cx:pt idx="63">-2396.6684999999902</cx:pt>
          <cx:pt idx="64">-1445.86849999999</cx:pt>
          <cx:pt idx="65">-1977.0684999999901</cx:pt>
          <cx:pt idx="66">-2525.0684999999899</cx:pt>
          <cx:pt idx="67">-2472.6684999999902</cx:pt>
          <cx:pt idx="68">2638.6415000000002</cx:pt>
          <cx:pt idx="69">-1140.0684999999901</cx:pt>
          <cx:pt idx="70">-1655.0684999999901</cx:pt>
          <cx:pt idx="71">-827.06849999999895</cx:pt>
          <cx:pt idx="72">-1469.0684999999901</cx:pt>
          <cx:pt idx="73">1941.3615</cx:pt>
          <cx:pt idx="74">-899.56849999999895</cx:pt>
          <cx:pt idx="75">-850.18849999999895</cx:pt>
          <cx:pt idx="76">-1759.86849999999</cx:pt>
          <cx:pt idx="77">-2492.2684999999901</cx:pt>
          <cx:pt idx="78">-600.90849999999898</cx:pt>
          <cx:pt idx="79">-2351.94849999999</cx:pt>
          <cx:pt idx="80">-170.06849999999901</cx:pt>
          <cx:pt idx="81">-1702.5684999999901</cx:pt>
          <cx:pt idx="82">716.93150000000003</cx:pt>
          <cx:pt idx="83">151.7115</cx:pt>
          <cx:pt idx="84">-796.42849999999896</cx:pt>
          <cx:pt idx="85">-1053.0684999999901</cx:pt>
          <cx:pt idx="86">-341.06849999999901</cx:pt>
          <cx:pt idx="87">287.73149999999998</cx:pt>
          <cx:pt idx="88">-1018.18849999999</cx:pt>
          <cx:pt idx="89">-1822.64849999999</cx:pt>
          <cx:pt idx="90">-2273.4684999999899</cx:pt>
          <cx:pt idx="91">-2495.4684999999899</cx:pt>
          <cx:pt idx="92">3403.7114999999999</cx:pt>
          <cx:pt idx="93">-2500.7684999999901</cx:pt>
          <cx:pt idx="94">5956.2115000000003</cx:pt>
          <cx:pt idx="95">-2068.2684999999901</cx:pt>
          <cx:pt idx="96">-2157.0684999999899</cx:pt>
          <cx:pt idx="97">-1530.66849999999</cx:pt>
          <cx:pt idx="98">-1469.38849999999</cx:pt>
          <cx:pt idx="99">-2207.6684999999902</cx:pt>
          <cx:pt idx="100">834.61149999999998</cx:pt>
          <cx:pt idx="101">6799.3715000000002</cx:pt>
          <cx:pt idx="102">-1087.4684999999899</cx:pt>
          <cx:pt idx="103">-1239.86849999999</cx:pt>
          <cx:pt idx="104">-2233.86849999999</cx:pt>
          <cx:pt idx="105">-1666.86849999999</cx:pt>
          <cx:pt idx="106">-947.28849999999898</cx:pt>
          <cx:pt idx="107">-246.668499999999</cx:pt>
          <cx:pt idx="108">-1446.5084999999899</cx:pt>
          <cx:pt idx="109">6573.8315000000002</cx:pt>
          <cx:pt idx="110">-811.66849999999897</cx:pt>
          <cx:pt idx="111">-2299.0684999999899</cx:pt>
          <cx:pt idx="112">-1374.4684999999899</cx:pt>
          <cx:pt idx="113">-2533.86849999999</cx:pt>
          <cx:pt idx="114">-1773.7884999999901</cx:pt>
          <cx:pt idx="115">-1211.2484999999899</cx:pt>
          <cx:pt idx="116">262.93150000000003</cx:pt>
          <cx:pt idx="117">484.33150000000001</cx:pt>
          <cx:pt idx="118">-1945.86849999999</cx:pt>
          <cx:pt idx="119">-1412.66849999999</cx:pt>
          <cx:pt idx="120">-1408.2684999999899</cx:pt>
          <cx:pt idx="121">-804.26849999999899</cx:pt>
          <cx:pt idx="122">-459.78849999999898</cx:pt>
          <cx:pt idx="123">-1197.0684999999901</cx:pt>
          <cx:pt idx="124">361.88150000000002</cx:pt>
          <cx:pt idx="125">-514.14849999999899</cx:pt>
          <cx:pt idx="126">-16.5484999999994</cx:pt>
          <cx:pt idx="127">-131.46849999999901</cx:pt>
          <cx:pt idx="128">-871.46849999999904</cx:pt>
          <cx:pt idx="129">4294.5315000000001</cx:pt>
          <cx:pt idx="130">76.431500000000597</cx:pt>
          <cx:pt idx="131">-190.80849999999899</cx:pt>
          <cx:pt idx="132">-2237.0684999999899</cx:pt>
          <cx:pt idx="133">387.7115</cx:pt>
          <cx:pt idx="134">-1014.66849999999</cx:pt>
          <cx:pt idx="135">-2317.86849999999</cx:pt>
          <cx:pt idx="136">-868.26849999999899</cx:pt>
          <cx:pt idx="137">-2302.2684999999901</cx:pt>
          <cx:pt idx="138">-289.03849999999898</cx:pt>
          <cx:pt idx="139">-2534.6684999999902</cx:pt>
          <cx:pt idx="140">9271.3315000000002</cx:pt>
          <cx:pt idx="141">-822.26849999999899</cx:pt>
          <cx:pt idx="142">-539.46849999999904</cx:pt>
          <cx:pt idx="143">265.04149999999998</cx:pt>
          <cx:pt idx="144">-2587.2684999999901</cx:pt>
          <cx:pt idx="145">7577.4915000000001</cx:pt>
          <cx:pt idx="146">-2277.0684999999899</cx:pt>
          <cx:pt idx="147">-1647.86849999999</cx:pt>
          <cx:pt idx="148">-2445.0684999999899</cx:pt>
          <cx:pt idx="149">-1195.68849999999</cx:pt>
          <cx:pt idx="150">4154.3815000000004</cx:pt>
          <cx:pt idx="151">-2152.0684999999899</cx:pt>
          <cx:pt idx="152">-1464.7484999999899</cx:pt>
          <cx:pt idx="153">-2005.4684999999899</cx:pt>
          <cx:pt idx="154">-249.548499999999</cx:pt>
          <cx:pt idx="155">-2183.0684999999899</cx:pt>
          <cx:pt idx="156">-1559.0684999999901</cx:pt>
          <cx:pt idx="157">4042.0614999999998</cx:pt>
          <cx:pt idx="158">-845.06849999999895</cx:pt>
          <cx:pt idx="159">-1087.92849999999</cx:pt>
          <cx:pt idx="160">-2462.1684999999902</cx:pt>
          <cx:pt idx="161">-1476.42849999999</cx:pt>
          <cx:pt idx="162">-2193.6684999999902</cx:pt>
          <cx:pt idx="163">-798.86849999999902</cx:pt>
          <cx:pt idx="164">1637.7114999999999</cx:pt>
          <cx:pt idx="165">-618.56849999999895</cx:pt>
          <cx:pt idx="166">-1898.16849999999</cx:pt>
          <cx:pt idx="167">46.931500000000597</cx:pt>
          <cx:pt idx="168">-495.46849999999898</cx:pt>
          <cx:pt idx="169">1253.9314999999999</cx:pt>
          <cx:pt idx="170">-977.86849999999902</cx:pt>
          <cx:pt idx="171">-922.26849999999899</cx:pt>
          <cx:pt idx="172">-2481.0684999999899</cx:pt>
          <cx:pt idx="173">-314.48849999999902</cx:pt>
          <cx:pt idx="174">-119.06849999999901</cx:pt>
          <cx:pt idx="175">-2185.86849999999</cx:pt>
          <cx:pt idx="176">-1919.4684999999899</cx:pt>
          <cx:pt idx="177">-1680.39849999999</cx:pt>
          <cx:pt idx="178">511.73149999999998</cx:pt>
          <cx:pt idx="179">-1600.2684999999899</cx:pt>
          <cx:pt idx="180">-1157.5684999999901</cx:pt>
          <cx:pt idx="181">-1131.88849999999</cx:pt>
          <cx:pt idx="182">-1898.5884999999901</cx:pt>
          <cx:pt idx="183">-2165.86849999999</cx:pt>
          <cx:pt idx="184">7858.5315000000001</cx:pt>
          <cx:pt idx="185">-409.06849999999901</cx:pt>
          <cx:pt idx="186">-2490.0684999999899</cx:pt>
          <cx:pt idx="187">-1582.0684999999901</cx:pt>
          <cx:pt idx="188">-1053.0684999999901</cx:pt>
          <cx:pt idx="189">-475.36849999999902</cx:pt>
          <cx:pt idx="190">-1125.0684999999901</cx:pt>
          <cx:pt idx="191">-2197.86849999999</cx:pt>
          <cx:pt idx="192">785.63149999999996</cx:pt>
          <cx:pt idx="193">-1785.86849999999</cx:pt>
          <cx:pt idx="194">-1116.66849999999</cx:pt>
          <cx:pt idx="195">-2359.0684999999899</cx:pt>
          <cx:pt idx="196">-1066.4684999999899</cx:pt>
          <cx:pt idx="197">-2062.0684999999899</cx:pt>
          <cx:pt idx="198">-1225.0684999999901</cx:pt>
          <cx:pt idx="199">-1964.8084999999901</cx:pt>
          <cx:pt idx="200">-1820.7684999999899</cx:pt>
          <cx:pt idx="201">799.93150000000003</cx:pt>
          <cx:pt idx="202">-2489.1684999999902</cx:pt>
          <cx:pt idx="203">-1472.20849999999</cx:pt>
          <cx:pt idx="204">-2397.0684999999899</cx:pt>
          <cx:pt idx="205">-2500.2684999999901</cx:pt>
          <cx:pt idx="206">4620.4714999999997</cx:pt>
          <cx:pt idx="207">-2111.7684999999901</cx:pt>
          <cx:pt idx="208">7928.3815000000004</cx:pt>
          <cx:pt idx="209">7284.2314999999999</cx:pt>
          <cx:pt idx="210">95.981500000000693</cx:pt>
          <cx:pt idx="211">1512.9815000000001</cx:pt>
          <cx:pt idx="212">-322.86849999999902</cx:pt>
          <cx:pt idx="213">-2211.5684999999899</cx:pt>
          <cx:pt idx="214">-318.828499999999</cx:pt>
          <cx:pt idx="215">2999.8915000000002</cx:pt>
          <cx:pt idx="216">-1818.66849999999</cx:pt>
          <cx:pt idx="217">17.331500000000599</cx:pt>
          <cx:pt idx="218">-2244.86849999999</cx:pt>
          <cx:pt idx="219">-1691.0684999999901</cx:pt>
          <cx:pt idx="220">1652.9314999999999</cx:pt>
          <cx:pt idx="221">-1840.7184999999899</cx:pt>
          <cx:pt idx="222">50.831500000000602</cx:pt>
          <cx:pt idx="223">-696.21849999999904</cx:pt>
          <cx:pt idx="224">831.73149999999998</cx:pt>
          <cx:pt idx="225">-2497.2684999999901</cx:pt>
          <cx:pt idx="226">-2281.5684999999899</cx:pt>
          <cx:pt idx="227">9501.1514999999999</cx:pt>
          <cx:pt idx="228">-2167.9584999999902</cx:pt>
          <cx:pt idx="229">-715.36849999999902</cx:pt>
          <cx:pt idx="230">-2427.0684999999899</cx:pt>
          <cx:pt idx="231">1967.7315000000001</cx:pt>
          <cx:pt idx="232">-2396.9684999999899</cx:pt>
          <cx:pt idx="233">917.20150000000001</cx:pt>
          <cx:pt idx="234">-276.46849999999898</cx:pt>
          <cx:pt idx="235">-1756.5684999999901</cx:pt>
          <cx:pt idx="236">637.75149999999996</cx:pt>
          <cx:pt idx="237">307.33150000000001</cx:pt>
          <cx:pt idx="238">-649.36849999999902</cx:pt>
          <cx:pt idx="239">-494.16849999999903</cx:pt>
          <cx:pt idx="240">-2116.65849999999</cx:pt>
          <cx:pt idx="241">1279.8515</cx:pt>
          <cx:pt idx="242">-2148.36849999999</cx:pt>
          <cx:pt idx="243">-438.01849999999899</cx:pt>
          <cx:pt idx="244">-1997.16849999999</cx:pt>
          <cx:pt idx="245">1642.9314999999999</cx:pt>
          <cx:pt idx="246">-2482.0684999999899</cx:pt>
          <cx:pt idx="247">-1747.0684999999901</cx:pt>
          <cx:pt idx="248">378.7715</cx:pt>
          <cx:pt idx="249">-1135.9884999999899</cx:pt>
          <cx:pt idx="250">209.23150000000001</cx:pt>
          <cx:pt idx="251">-489.66849999999903</cx:pt>
          <cx:pt idx="252">-1229.61849999999</cx:pt>
          <cx:pt idx="253">-2160.0684999999899</cx:pt>
          <cx:pt idx="254">-2319.3184999999899</cx:pt>
          <cx:pt idx="255">-1313.3284999999901</cx:pt>
          <cx:pt idx="256">-2307.0684999999899</cx:pt>
          <cx:pt idx="257">194.1815</cx:pt>
          <cx:pt idx="258">-2494.5684999999899</cx:pt>
          <cx:pt idx="259">-1805.88849999999</cx:pt>
          <cx:pt idx="260">482.93150000000003</cx:pt>
          <cx:pt idx="261">-2565.0684999999899</cx:pt>
          <cx:pt idx="262">-723.56849999999895</cx:pt>
          <cx:pt idx="263">-2120.5984999999901</cx:pt>
          <cx:pt idx="264">-77.168499999999298</cx:pt>
          <cx:pt idx="265">2087.9315000000001</cx:pt>
          <cx:pt idx="266">-738.10849999999903</cx:pt>
          <cx:pt idx="267">-248.56849999999901</cx:pt>
          <cx:pt idx="268">-2144.0684999999899</cx:pt>
          <cx:pt idx="269">127.7315</cx:pt>
          <cx:pt idx="270">-2588.3184999999899</cx:pt>
          <cx:pt idx="271">-923.21849999999904</cx:pt>
          <cx:pt idx="272">1472.6315</cx:pt>
          <cx:pt idx="273">4968.7314999999999</cx:pt>
          <cx:pt idx="274">-1573.0684999999901</cx:pt>
          <cx:pt idx="275">-2213.0684999999899</cx:pt>
          <cx:pt idx="276">-1529.8184999999901</cx:pt>
          <cx:pt idx="277">3737.9315000000001</cx:pt>
          <cx:pt idx="278">-1819.86849999999</cx:pt>
          <cx:pt idx="279">-2517.0684999999899</cx:pt>
          <cx:pt idx="280">3572.4315000000001</cx:pt>
          <cx:pt idx="281">60.431500000000597</cx:pt>
          <cx:pt idx="282">-1377.0684999999901</cx:pt>
          <cx:pt idx="283">-1821.0684999999901</cx:pt>
          <cx:pt idx="284">-2077.0684999999899</cx:pt>
          <cx:pt idx="285">93.121500000000594</cx:pt>
          <cx:pt idx="286">-2157.3184999999899</cx:pt>
          <cx:pt idx="287">52.281500000000499</cx:pt>
          <cx:pt idx="288">587.98149999999998</cx:pt>
          <cx:pt idx="289">-1733.4684999999899</cx:pt>
          <cx:pt idx="290">-1992.2684999999899</cx:pt>
          <cx:pt idx="291">7859.0214999999998</cx:pt>
          <cx:pt idx="292">-1310.8484999999901</cx:pt>
          <cx:pt idx="293">754.37149999999997</cx:pt>
          <cx:pt idx="294">582.98149999999998</cx:pt>
          <cx:pt idx="295">-1928.3184999999901</cx:pt>
          <cx:pt idx="296">112.9315</cx:pt>
          <cx:pt idx="297">-450.76849999999899</cx:pt>
          <cx:pt idx="298">-1102.0684999999901</cx:pt>
          <cx:pt idx="299">-555.06849999999895</cx:pt>
          <cx:pt idx="300">-830.69849999999894</cx:pt>
          <cx:pt idx="301">-857.86849999999902</cx:pt>
          <cx:pt idx="302">-1920.42849999999</cx:pt>
          <cx:pt idx="303">-952.08849999999904</cx:pt>
          <cx:pt idx="304">-2482.6684999999902</cx:pt>
          <cx:pt idx="305">2338.7415000000001</cx:pt>
          <cx:pt idx="306">3054.5515</cx:pt>
          <cx:pt idx="307">-936.06849999999895</cx:pt>
          <cx:pt idx="308">-1949.4684999999899</cx:pt>
          <cx:pt idx="309">581.72149999999999</cx:pt>
          <cx:pt idx="310">-1342.0684999999901</cx:pt>
          <cx:pt idx="311">3566.6714999999999</cx:pt>
          <cx:pt idx="312">-1441.7984999999901</cx:pt>
          <cx:pt idx="313">-335.31849999999901</cx:pt>
          <cx:pt idx="314">2098.2815000000001</cx:pt>
          <cx:pt idx="315">-2179.7184999999899</cx:pt>
          <cx:pt idx="316">-1214.0684999999901</cx:pt>
          <cx:pt idx="317">-1288.85849999999</cx:pt>
          <cx:pt idx="318">3279.4315000000001</cx:pt>
          <cx:pt idx="319">-1375.18849999999</cx:pt>
          <cx:pt idx="320">-974.16849999999897</cx:pt>
          <cx:pt idx="321">-806.06849999999895</cx:pt>
          <cx:pt idx="322">-1835.9684999999899</cx:pt>
          <cx:pt idx="323">3728.2815000000001</cx:pt>
          <cx:pt idx="324">996.03150000000005</cx:pt>
          <cx:pt idx="325">-1774.5684999999901</cx:pt>
          <cx:pt idx="326">8405.7314999999999</cx:pt>
          <cx:pt idx="327">4259.1315000000004</cx:pt>
          <cx:pt idx="328">-1995.0684999999901</cx:pt>
          <cx:pt idx="329">-835.64849999999899</cx:pt>
          <cx:pt idx="330">913.37149999999997</cx:pt>
          <cx:pt idx="331">-998.66849999999897</cx:pt>
          <cx:pt idx="332">557.43150000000003</cx:pt>
          <cx:pt idx="333">503.43150000000003</cx:pt>
          <cx:pt idx="334">-2259.0684999999899</cx:pt>
          <cx:pt idx="335">896.93150000000003</cx:pt>
          <cx:pt idx="336">967.33150000000001</cx:pt>
          <cx:pt idx="337">-2543.5684999999899</cx:pt>
          <cx:pt idx="338">3048.1115</cx:pt>
          <cx:pt idx="339">2396.5814999999998</cx:pt>
          <cx:pt idx="340">-1341.0684999999901</cx:pt>
          <cx:pt idx="341">-660.31849999999895</cx:pt>
          <cx:pt idx="342">1670.1814999999999</cx:pt>
          <cx:pt idx="343">-2087.0684999999899</cx:pt>
          <cx:pt idx="344">-143.198499999999</cx:pt>
          <cx:pt idx="345">-1530.11849999999</cx:pt>
          <cx:pt idx="346">-2349.2684999999901</cx:pt>
          <cx:pt idx="347">-357.56849999999901</cx:pt>
          <cx:pt idx="348">509.68150000000003</cx:pt>
          <cx:pt idx="349">-2152.8084999999901</cx:pt>
          <cx:pt idx="350">-386.56849999999901</cx:pt>
          <cx:pt idx="351">320.28149999999999</cx:pt>
          <cx:pt idx="352">-2100.6684999999902</cx:pt>
          <cx:pt idx="353">-1500.2684999999899</cx:pt>
          <cx:pt idx="354">-2344.7184999999899</cx:pt>
          <cx:pt idx="355">-1221.0684999999901</cx:pt>
          <cx:pt idx="356">708.93150000000003</cx:pt>
          <cx:pt idx="357">-1581.86849999999</cx:pt>
          <cx:pt idx="358">1892.7315000000001</cx:pt>
          <cx:pt idx="359">1587.4815000000001</cx:pt>
          <cx:pt idx="360">638.93150000000003</cx:pt>
          <cx:pt idx="361">-1046.5084999999899</cx:pt>
          <cx:pt idx="362">-753.58849999999904</cx:pt>
          <cx:pt idx="363">-2493.86849999999</cx:pt>
          <cx:pt idx="364">-688.56849999999895</cx:pt>
          <cx:pt idx="365">2434.9315000000001</cx:pt>
          <cx:pt idx="366">-672.46849999999904</cx:pt>
          <cx:pt idx="367">279.93150000000003</cx:pt>
          <cx:pt idx="368">2206.9315000000001</cx:pt>
          <cx:pt idx="369">264.93150000000003</cx:pt>
          <cx:pt idx="370">-1121.4684999999899</cx:pt>
          <cx:pt idx="371">-299.06849999999901</cx:pt>
          <cx:pt idx="372">524.20150000000001</cx:pt>
          <cx:pt idx="373">-2400.8184999999899</cx:pt>
          <cx:pt idx="374">1310.1514999999999</cx:pt>
          <cx:pt idx="375">262.08150000000001</cx:pt>
          <cx:pt idx="376">-2409.0684999999899</cx:pt>
          <cx:pt idx="377">4222.2015000000001</cx:pt>
          <cx:pt idx="378">-485.56849999999901</cx:pt>
          <cx:pt idx="379">-1648.68849999999</cx:pt>
          <cx:pt idx="380">680.93150000000003</cx:pt>
          <cx:pt idx="381">1516.7715000000001</cx:pt>
          <cx:pt idx="382">2503.9315000000001</cx:pt>
          <cx:pt idx="383">-407.45849999999899</cx:pt>
          <cx:pt idx="384">26.791500000000699</cx:pt>
          <cx:pt idx="385">124.2915</cx:pt>
          <cx:pt idx="386">831.9615</cx:pt>
          <cx:pt idx="387">3332.5915</cx:pt>
          <cx:pt idx="388">3609.3415</cx:pt>
          <cx:pt idx="389">-2179.0684999999899</cx:pt>
          <cx:pt idx="390">-899.06849999999895</cx:pt>
          <cx:pt idx="391">-92.268499999999193</cx:pt>
          <cx:pt idx="392">-206.21849999999901</cx:pt>
          <cx:pt idx="393">16762.2215</cx:pt>
          <cx:pt idx="394">-187.06849999999901</cx:pt>
          <cx:pt idx="395">-1721.16849999999</cx:pt>
          <cx:pt idx="396">1470.4915000000001</cx:pt>
          <cx:pt idx="397">-1064.0684999999901</cx:pt>
          <cx:pt idx="398">2032.9314999999999</cx:pt>
          <cx:pt idx="399">522.44150000000002</cx:pt>
          <cx:pt idx="400">548.37149999999997</cx:pt>
          <cx:pt idx="401">3132.9315000000001</cx:pt>
          <cx:pt idx="402">340.05149999999998</cx:pt>
          <cx:pt idx="403">2918.9315000000001</cx:pt>
          <cx:pt idx="404">2069.6315</cx:pt>
          <cx:pt idx="405">3406.8515000000002</cx:pt>
          <cx:pt idx="406">-108.748499999999</cx:pt>
          <cx:pt idx="407">2949.9315000000001</cx:pt>
          <cx:pt idx="408">3182.3215</cx:pt>
          <cx:pt idx="409">71.141500000000605</cx:pt>
          <cx:pt idx="410">-390.37849999999901</cx:pt>
          <cx:pt idx="411">1467.3315</cx:pt>
          <cx:pt idx="412">14473.5815</cx:pt>
          <cx:pt idx="413">-1442.4684999999899</cx:pt>
          <cx:pt idx="414">1073.5315000000001</cx:pt>
          <cx:pt idx="415">1400.6215</cx:pt>
          <cx:pt idx="416">-1280.7184999999899</cx:pt>
          <cx:pt idx="417">235.0515</cx:pt>
          <cx:pt idx="418">1013.2315</cx:pt>
          <cx:pt idx="419">-1594.42849999999</cx:pt>
          <cx:pt idx="420">-13.998499999999201</cx:pt>
          <cx:pt idx="421">560.43150000000003</cx:pt>
          <cx:pt idx="422">10208.031499999999</cx:pt>
          <cx:pt idx="423">-178.138499999999</cx:pt>
          <cx:pt idx="424">11997.541499999999</cx:pt>
          <cx:pt idx="425">8948.6715000000004</cx:pt>
          <cx:pt idx="426">-2450.9184999999902</cx:pt>
          <cx:pt idx="427">-839.138499999999</cx:pt>
          <cx:pt idx="428">561.23149999999998</cx:pt>
          <cx:pt idx="429">-2101.0684999999899</cx:pt>
          <cx:pt idx="430">6976.2314999999999</cx:pt>
          <cx:pt idx="431">-873.36849999999902</cx:pt>
          <cx:pt idx="432">299.12150000000003</cx:pt>
          <cx:pt idx="433">1180.2315000000001</cx:pt>
          <cx:pt idx="434">188.1815</cx:pt>
          <cx:pt idx="435">-524.81849999999895</cx:pt>
          <cx:pt idx="436">3126.8615</cx:pt>
          <cx:pt idx="437">-1061.5684999999901</cx:pt>
          <cx:pt idx="438">1377.1015</cx:pt>
          <cx:pt idx="439">3005.6815000000001</cx:pt>
          <cx:pt idx="440">40.751500000000703</cx:pt>
          <cx:pt idx="441">4367.1814999999997</cx:pt>
          <cx:pt idx="442">2844.1315</cx:pt>
          <cx:pt idx="443">-226.138499999999</cx:pt>
          <cx:pt idx="444">38.381500000000401</cx:pt>
          <cx:pt idx="445">2389.9814999999999</cx:pt>
          <cx:pt idx="446">1361.8915</cx:pt>
          <cx:pt idx="447">-210.668499999999</cx:pt>
          <cx:pt idx="448">-136.95849999999899</cx:pt>
          <cx:pt idx="449">-568.56849999999895</cx:pt>
          <cx:pt idx="450">5712.6215000000002</cx:pt>
          <cx:pt idx="451">15155.8315</cx:pt>
          <cx:pt idx="452">3416.0614999999998</cx:pt>
          <cx:pt idx="453">5063.3315000000002</cx:pt>
          <cx:pt idx="454">8912.8215</cx:pt>
          <cx:pt idx="455">59.431500000000597</cx:pt>
          <cx:pt idx="456">1131.8815</cx:pt>
          <cx:pt idx="457">3172.7815000000001</cx:pt>
          <cx:pt idx="458">-1426.0084999999899</cx:pt>
          <cx:pt idx="459">5294.2314999999999</cx:pt>
          <cx:pt idx="460">2127.7314999999999</cx:pt>
          <cx:pt idx="461">-1280.0384999999901</cx:pt>
          <cx:pt idx="462">5763.9314999999997</cx:pt>
          <cx:pt idx="463">7203.5715</cx:pt>
          <cx:pt idx="464">629.74149999999997</cx:pt>
          <cx:pt idx="465">1687.4514999999999</cx:pt>
          <cx:pt idx="466">24506.781499999899</cx:pt>
          <cx:pt idx="467">1348.8315</cx:pt>
          <cx:pt idx="468">1245.5315000000001</cx:pt>
          <cx:pt idx="469">-48.318499999999403</cx:pt>
          <cx:pt idx="470">749.83150000000001</cx:pt>
          <cx:pt idx="471">-1020.5984999999901</cx:pt>
          <cx:pt idx="472">2595.9315000000001</cx:pt>
          <cx:pt idx="473">3135.4315000000001</cx:pt>
          <cx:pt idx="474">103.9315</cx:pt>
          <cx:pt idx="475">-111.718499999999</cx:pt>
          <cx:pt idx="476">2811.5014999999999</cx:pt>
          <cx:pt idx="477">-163.138499999999</cx:pt>
          <cx:pt idx="478">4995.4014999999999</cx:pt>
          <cx:pt idx="479">141.5915</cx:pt>
        </cx:lvl>
      </cx:numDim>
    </cx:data>
  </cx:chartData>
  <cx:chart>
    <cx:title pos="t" align="ctr" overlay="0">
      <cx:tx>
        <cx:rich>
          <a:bodyPr rot="0" spcFirstLastPara="1" vertOverflow="ellipsis" vert="horz" wrap="square" lIns="38100" tIns="19050" rIns="38100" bIns="19050" anchor="ctr" anchorCtr="1" compatLnSpc="0"/>
          <a:lstStyle/>
          <a:p>
            <a:pPr algn="ctr" rtl="0">
              <a:defRPr sz="900" b="1" i="0" u="none" strike="noStrike" kern="1200" cap="all" spc="120" normalizeH="0" baseline="0">
                <a:solidFill>
                  <a:sysClr val="windowText" lastClr="000000">
                    <a:lumMod val="65000"/>
                    <a:lumOff val="35000"/>
                  </a:sysClr>
                </a:solidFill>
                <a:latin typeface="+mn-lt"/>
                <a:ea typeface="+mn-ea"/>
                <a:cs typeface="+mn-cs"/>
              </a:defRPr>
            </a:pPr>
            <a:r>
              <a:rPr kumimoji="0" lang="en-IN" sz="900" b="1" i="0" u="none" strike="noStrike" kern="1200" cap="all" spc="120" normalizeH="0" baseline="0" noProof="0" dirty="0">
                <a:ln>
                  <a:noFill/>
                </a:ln>
                <a:solidFill>
                  <a:schemeClr val="bg2"/>
                </a:solidFill>
                <a:effectLst/>
                <a:uLnTx/>
                <a:uFillTx/>
                <a:latin typeface="Aptos Narrow" panose="02110004020202020204"/>
              </a:rPr>
              <a:t>anomalies in daily sales vs average sales</a:t>
            </a:r>
          </a:p>
          <a:p>
            <a:pPr algn="ctr" rtl="0">
              <a:defRPr sz="900" b="1" i="0" u="none" strike="noStrike" kern="1200" cap="all" spc="120" normalizeH="0" baseline="0">
                <a:solidFill>
                  <a:sysClr val="windowText" lastClr="000000">
                    <a:lumMod val="65000"/>
                    <a:lumOff val="35000"/>
                  </a:sysClr>
                </a:solidFill>
                <a:latin typeface="+mn-lt"/>
                <a:ea typeface="+mn-ea"/>
                <a:cs typeface="+mn-cs"/>
              </a:defRPr>
            </a:pPr>
            <a:endParaRPr lang="en-IN" sz="900" dirty="0">
              <a:latin typeface="Arial" panose="020B0604020202020204" pitchFamily="34" charset="0"/>
            </a:endParaRPr>
          </a:p>
        </cx:rich>
      </cx:tx>
    </cx:title>
    <cx:plotArea>
      <cx:plotAreaRegion>
        <cx:series layoutId="clusteredColumn" uniqueId="{E141D118-C8C2-4B74-9303-9FEF8BCE6F61}" formatIdx="0">
          <cx:tx>
            <cx:txData>
              <cx:f>solution_11!$K$6</cx:f>
              <cx:v>revenue</cx:v>
            </cx:txData>
          </cx:tx>
          <cx:dataId val="0"/>
          <cx:layoutPr>
            <cx:aggregation/>
          </cx:layoutPr>
          <cx:axisId val="1"/>
        </cx:series>
        <cx:series layoutId="paretoLine" ownerIdx="0" uniqueId="{6073BE2C-D03B-419A-8E69-52E11F6ED80F}" formatIdx="1">
          <cx:axisId val="2"/>
        </cx:series>
        <cx:series layoutId="clusteredColumn" hidden="1" uniqueId="{0D0D8E03-EA94-486F-B6B4-820F9F196426}" formatIdx="2">
          <cx:tx>
            <cx:txData>
              <cx:v>avg_revenue</cx:v>
            </cx:txData>
          </cx:tx>
          <cx:dataId val="1"/>
          <cx:layoutPr>
            <cx:aggregation/>
          </cx:layoutPr>
          <cx:axisId val="1"/>
        </cx:series>
        <cx:series layoutId="paretoLine" ownerIdx="2" uniqueId="{C2ED3B62-B075-4559-84A8-81AA6F133A9E}" formatIdx="3">
          <cx:axisId val="2"/>
        </cx:series>
        <cx:series layoutId="clusteredColumn" hidden="1" uniqueId="{DEC4C298-0D93-48D0-A560-58F6C5CF0CB8}" formatIdx="4">
          <cx:tx>
            <cx:txData>
              <cx:v>difference_in_revenue</cx:v>
            </cx:txData>
          </cx:tx>
          <cx:dataId val="2"/>
          <cx:layoutPr>
            <cx:aggregation/>
          </cx:layoutPr>
          <cx:axisId val="1"/>
        </cx:series>
        <cx:series layoutId="paretoLine" ownerIdx="4" uniqueId="{0A421AF4-6624-4A2A-9C57-C47B3CF7958F}" formatIdx="5">
          <cx:axisId val="2"/>
        </cx:series>
      </cx:plotAreaRegion>
      <cx:axis id="0">
        <cx:catScaling gapWidth="0"/>
        <cx:tickLabels/>
        <cx:txPr>
          <a:bodyPr vertOverflow="overflow" horzOverflow="overflow" wrap="square" lIns="0" tIns="0" rIns="0" bIns="0"/>
          <a:lstStyle/>
          <a:p>
            <a:pPr algn="ctr" rtl="0">
              <a:defRPr sz="900" b="0"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900"/>
          </a:p>
        </cx:txPr>
      </cx:axis>
      <cx:axis id="1">
        <cx:valScaling/>
        <cx:majorGridlines/>
        <cx:tickLabels/>
        <cx:txPr>
          <a:bodyPr vertOverflow="overflow" horzOverflow="overflow" wrap="square" lIns="0" tIns="0" rIns="0" bIns="0"/>
          <a:lstStyle/>
          <a:p>
            <a:pPr algn="ctr" rtl="0">
              <a:defRPr sz="900" b="0"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900"/>
          </a:p>
        </cx:txPr>
      </cx:axis>
      <cx:axis id="2">
        <cx:valScaling max="1" min="0"/>
        <cx:units unit="percentage"/>
        <cx:tickLabels/>
        <cx:txPr>
          <a:bodyPr vertOverflow="overflow" horzOverflow="overflow" wrap="square" lIns="0" tIns="0" rIns="0" bIns="0"/>
          <a:lstStyle/>
          <a:p>
            <a:pPr algn="ctr" rtl="0">
              <a:defRPr sz="900" b="0"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IN" sz="900"/>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solution_14!$B$20:$C$64</cx:f>
        <cx:lvl ptCount="45">
          <cx:pt idx="0">Beverages</cx:pt>
          <cx:pt idx="1">Beverages</cx:pt>
          <cx:pt idx="2">Beverages</cx:pt>
          <cx:pt idx="3">Beverages</cx:pt>
          <cx:pt idx="4">Beverages</cx:pt>
          <cx:pt idx="5">Beverages</cx:pt>
          <cx:pt idx="6">Beverages</cx:pt>
          <cx:pt idx="7">Beverages</cx:pt>
          <cx:pt idx="8">Condiments</cx:pt>
          <cx:pt idx="9">Condiments</cx:pt>
          <cx:pt idx="10">Condiments</cx:pt>
          <cx:pt idx="11">Condiments</cx:pt>
          <cx:pt idx="12">Condiments</cx:pt>
          <cx:pt idx="13">Condiments</cx:pt>
          <cx:pt idx="14">Condiments</cx:pt>
          <cx:pt idx="15">Confections</cx:pt>
          <cx:pt idx="16">Confections</cx:pt>
          <cx:pt idx="17">Confections</cx:pt>
          <cx:pt idx="18">Confections</cx:pt>
          <cx:pt idx="19">Confections</cx:pt>
          <cx:pt idx="20">Confections</cx:pt>
          <cx:pt idx="21">Dairy Products</cx:pt>
          <cx:pt idx="22">Dairy Products</cx:pt>
          <cx:pt idx="23">Dairy Products</cx:pt>
          <cx:pt idx="24">Dairy Products</cx:pt>
          <cx:pt idx="25">Grains/Cereals</cx:pt>
          <cx:pt idx="26">Grains/Cereals</cx:pt>
          <cx:pt idx="27">Grains/Cereals</cx:pt>
          <cx:pt idx="28">Grains/Cereals</cx:pt>
          <cx:pt idx="29">Grains/Cereals</cx:pt>
          <cx:pt idx="30">Meat/Poultry</cx:pt>
          <cx:pt idx="31">Meat/Poultry</cx:pt>
          <cx:pt idx="32">Meat/Poultry</cx:pt>
          <cx:pt idx="33">Meat/Poultry</cx:pt>
          <cx:pt idx="34">Produce</cx:pt>
          <cx:pt idx="35">Produce</cx:pt>
          <cx:pt idx="36">Produce</cx:pt>
          <cx:pt idx="37">Produce</cx:pt>
          <cx:pt idx="38">Seafood</cx:pt>
          <cx:pt idx="39">Seafood</cx:pt>
          <cx:pt idx="40">Seafood</cx:pt>
          <cx:pt idx="41">Seafood</cx:pt>
          <cx:pt idx="42">Seafood</cx:pt>
          <cx:pt idx="43">Seafood</cx:pt>
          <cx:pt idx="44">Seafood</cx:pt>
        </cx:lvl>
        <cx:lvl ptCount="45">
          <cx:pt idx="0">UK</cx:pt>
          <cx:pt idx="1">Brazil</cx:pt>
          <cx:pt idx="2">USA</cx:pt>
          <cx:pt idx="3">France</cx:pt>
          <cx:pt idx="4">Singapore</cx:pt>
          <cx:pt idx="5">Australia</cx:pt>
          <cx:pt idx="6">Germany</cx:pt>
          <cx:pt idx="7">Finland</cx:pt>
          <cx:pt idx="8">UK</cx:pt>
          <cx:pt idx="9">USA</cx:pt>
          <cx:pt idx="10">Japan</cx:pt>
          <cx:pt idx="11">Singapore</cx:pt>
          <cx:pt idx="12">Canada</cx:pt>
          <cx:pt idx="13">Australia</cx:pt>
          <cx:pt idx="14">Germany</cx:pt>
          <cx:pt idx="15">Australia</cx:pt>
          <cx:pt idx="16">UK</cx:pt>
          <cx:pt idx="17">Germany</cx:pt>
          <cx:pt idx="18">Netherlands</cx:pt>
          <cx:pt idx="19">Finland</cx:pt>
          <cx:pt idx="20">Canada</cx:pt>
          <cx:pt idx="21">Spain</cx:pt>
          <cx:pt idx="22">Italy</cx:pt>
          <cx:pt idx="23">Norway</cx:pt>
          <cx:pt idx="24">France</cx:pt>
          <cx:pt idx="25">Sweden</cx:pt>
          <cx:pt idx="26">Singapore</cx:pt>
          <cx:pt idx="27">Australia</cx:pt>
          <cx:pt idx="28">Italy</cx:pt>
          <cx:pt idx="29">Germany</cx:pt>
          <cx:pt idx="30">Japan</cx:pt>
          <cx:pt idx="31">Australia</cx:pt>
          <cx:pt idx="32">Germany</cx:pt>
          <cx:pt idx="33">Canada</cx:pt>
          <cx:pt idx="34">USA</cx:pt>
          <cx:pt idx="35">Japan</cx:pt>
          <cx:pt idx="36">Germany</cx:pt>
          <cx:pt idx="37">Australia</cx:pt>
          <cx:pt idx="38">Japan</cx:pt>
          <cx:pt idx="39">Australia</cx:pt>
          <cx:pt idx="40">Germany</cx:pt>
          <cx:pt idx="41">Sweden</cx:pt>
          <cx:pt idx="42">USA</cx:pt>
          <cx:pt idx="43">Denmark</cx:pt>
          <cx:pt idx="44">France</cx:pt>
        </cx:lvl>
      </cx:strDim>
      <cx:numDim type="val">
        <cx:f>solution_14!$D$20:$D$64</cx:f>
        <cx:lvl ptCount="45" formatCode="General">
          <cx:pt idx="0">18</cx:pt>
          <cx:pt idx="1">4.5</cx:pt>
          <cx:pt idx="2">14</cx:pt>
          <cx:pt idx="3">18</cx:pt>
          <cx:pt idx="4">46</cx:pt>
          <cx:pt idx="5">15</cx:pt>
          <cx:pt idx="6">7.75</cx:pt>
          <cx:pt idx="7">18</cx:pt>
          <cx:pt idx="8">10</cx:pt>
          <cx:pt idx="9">17</cx:pt>
          <cx:pt idx="10">15.5</cx:pt>
          <cx:pt idx="11">19.449999999999999</cx:pt>
          <cx:pt idx="12">28.5</cx:pt>
          <cx:pt idx="13">43.899999999999999</cx:pt>
          <cx:pt idx="14">13</cx:pt>
          <cx:pt idx="15">17.449999999999999</cx:pt>
          <cx:pt idx="16">9.1999999999999993</cx:pt>
          <cx:pt idx="17">14</cx:pt>
          <cx:pt idx="18">9.5</cx:pt>
          <cx:pt idx="19">16.25</cx:pt>
          <cx:pt idx="20">49.299999999999997</cx:pt>
          <cx:pt idx="21">21</cx:pt>
          <cx:pt idx="22">12.5</cx:pt>
          <cx:pt idx="23">2.5</cx:pt>
          <cx:pt idx="24">34</cx:pt>
          <cx:pt idx="25">9</cx:pt>
          <cx:pt idx="26">14</cx:pt>
          <cx:pt idx="27">7</cx:pt>
          <cx:pt idx="28">19.5</cx:pt>
          <cx:pt idx="29">33.25</cx:pt>
          <cx:pt idx="30">97</cx:pt>
          <cx:pt idx="31">32.799999999999997</cx:pt>
          <cx:pt idx="32">123.79000000000001</cx:pt>
          <cx:pt idx="33">7.4500000000000002</cx:pt>
          <cx:pt idx="34">30</cx:pt>
          <cx:pt idx="35">10</cx:pt>
          <cx:pt idx="36">45.600000000000001</cx:pt>
          <cx:pt idx="37">53</cx:pt>
          <cx:pt idx="38">6</cx:pt>
          <cx:pt idx="39">62.5</cx:pt>
          <cx:pt idx="40">25.890000000000001</cx:pt>
          <cx:pt idx="41">15</cx:pt>
          <cx:pt idx="42">9.6500000000000004</cx:pt>
          <cx:pt idx="43">9.5</cx:pt>
          <cx:pt idx="44">13.25</cx:pt>
        </cx:lvl>
      </cx:numDim>
    </cx:data>
    <cx:data id="1">
      <cx:strDim type="cat">
        <cx:f>solution_14!$B$20:$C$64</cx:f>
        <cx:lvl ptCount="45">
          <cx:pt idx="0">Beverages</cx:pt>
          <cx:pt idx="1">Beverages</cx:pt>
          <cx:pt idx="2">Beverages</cx:pt>
          <cx:pt idx="3">Beverages</cx:pt>
          <cx:pt idx="4">Beverages</cx:pt>
          <cx:pt idx="5">Beverages</cx:pt>
          <cx:pt idx="6">Beverages</cx:pt>
          <cx:pt idx="7">Beverages</cx:pt>
          <cx:pt idx="8">Condiments</cx:pt>
          <cx:pt idx="9">Condiments</cx:pt>
          <cx:pt idx="10">Condiments</cx:pt>
          <cx:pt idx="11">Condiments</cx:pt>
          <cx:pt idx="12">Condiments</cx:pt>
          <cx:pt idx="13">Condiments</cx:pt>
          <cx:pt idx="14">Condiments</cx:pt>
          <cx:pt idx="15">Confections</cx:pt>
          <cx:pt idx="16">Confections</cx:pt>
          <cx:pt idx="17">Confections</cx:pt>
          <cx:pt idx="18">Confections</cx:pt>
          <cx:pt idx="19">Confections</cx:pt>
          <cx:pt idx="20">Confections</cx:pt>
          <cx:pt idx="21">Dairy Products</cx:pt>
          <cx:pt idx="22">Dairy Products</cx:pt>
          <cx:pt idx="23">Dairy Products</cx:pt>
          <cx:pt idx="24">Dairy Products</cx:pt>
          <cx:pt idx="25">Grains/Cereals</cx:pt>
          <cx:pt idx="26">Grains/Cereals</cx:pt>
          <cx:pt idx="27">Grains/Cereals</cx:pt>
          <cx:pt idx="28">Grains/Cereals</cx:pt>
          <cx:pt idx="29">Grains/Cereals</cx:pt>
          <cx:pt idx="30">Meat/Poultry</cx:pt>
          <cx:pt idx="31">Meat/Poultry</cx:pt>
          <cx:pt idx="32">Meat/Poultry</cx:pt>
          <cx:pt idx="33">Meat/Poultry</cx:pt>
          <cx:pt idx="34">Produce</cx:pt>
          <cx:pt idx="35">Produce</cx:pt>
          <cx:pt idx="36">Produce</cx:pt>
          <cx:pt idx="37">Produce</cx:pt>
          <cx:pt idx="38">Seafood</cx:pt>
          <cx:pt idx="39">Seafood</cx:pt>
          <cx:pt idx="40">Seafood</cx:pt>
          <cx:pt idx="41">Seafood</cx:pt>
          <cx:pt idx="42">Seafood</cx:pt>
          <cx:pt idx="43">Seafood</cx:pt>
          <cx:pt idx="44">Seafood</cx:pt>
        </cx:lvl>
        <cx:lvl ptCount="45">
          <cx:pt idx="0">UK</cx:pt>
          <cx:pt idx="1">Brazil</cx:pt>
          <cx:pt idx="2">USA</cx:pt>
          <cx:pt idx="3">France</cx:pt>
          <cx:pt idx="4">Singapore</cx:pt>
          <cx:pt idx="5">Australia</cx:pt>
          <cx:pt idx="6">Germany</cx:pt>
          <cx:pt idx="7">Finland</cx:pt>
          <cx:pt idx="8">UK</cx:pt>
          <cx:pt idx="9">USA</cx:pt>
          <cx:pt idx="10">Japan</cx:pt>
          <cx:pt idx="11">Singapore</cx:pt>
          <cx:pt idx="12">Canada</cx:pt>
          <cx:pt idx="13">Australia</cx:pt>
          <cx:pt idx="14">Germany</cx:pt>
          <cx:pt idx="15">Australia</cx:pt>
          <cx:pt idx="16">UK</cx:pt>
          <cx:pt idx="17">Germany</cx:pt>
          <cx:pt idx="18">Netherlands</cx:pt>
          <cx:pt idx="19">Finland</cx:pt>
          <cx:pt idx="20">Canada</cx:pt>
          <cx:pt idx="21">Spain</cx:pt>
          <cx:pt idx="22">Italy</cx:pt>
          <cx:pt idx="23">Norway</cx:pt>
          <cx:pt idx="24">France</cx:pt>
          <cx:pt idx="25">Sweden</cx:pt>
          <cx:pt idx="26">Singapore</cx:pt>
          <cx:pt idx="27">Australia</cx:pt>
          <cx:pt idx="28">Italy</cx:pt>
          <cx:pt idx="29">Germany</cx:pt>
          <cx:pt idx="30">Japan</cx:pt>
          <cx:pt idx="31">Australia</cx:pt>
          <cx:pt idx="32">Germany</cx:pt>
          <cx:pt idx="33">Canada</cx:pt>
          <cx:pt idx="34">USA</cx:pt>
          <cx:pt idx="35">Japan</cx:pt>
          <cx:pt idx="36">Germany</cx:pt>
          <cx:pt idx="37">Australia</cx:pt>
          <cx:pt idx="38">Japan</cx:pt>
          <cx:pt idx="39">Australia</cx:pt>
          <cx:pt idx="40">Germany</cx:pt>
          <cx:pt idx="41">Sweden</cx:pt>
          <cx:pt idx="42">USA</cx:pt>
          <cx:pt idx="43">Denmark</cx:pt>
          <cx:pt idx="44">France</cx:pt>
        </cx:lvl>
      </cx:strDim>
      <cx:numDim type="val">
        <cx:f>solution_14!$E$20:$E$64</cx:f>
        <cx:lvl ptCount="45" formatCode="General">
          <cx:pt idx="0">19</cx:pt>
          <cx:pt idx="1">4.5</cx:pt>
          <cx:pt idx="2">18</cx:pt>
          <cx:pt idx="3">263.5</cx:pt>
          <cx:pt idx="4">46</cx:pt>
          <cx:pt idx="5">15</cx:pt>
          <cx:pt idx="6">7.75</cx:pt>
          <cx:pt idx="7">18</cx:pt>
          <cx:pt idx="8">10</cx:pt>
          <cx:pt idx="9">40</cx:pt>
          <cx:pt idx="10">15.5</cx:pt>
          <cx:pt idx="11">19.449999999999999</cx:pt>
          <cx:pt idx="12">28.5</cx:pt>
          <cx:pt idx="13">43.899999999999999</cx:pt>
          <cx:pt idx="14">13</cx:pt>
          <cx:pt idx="15">17.449999999999999</cx:pt>
          <cx:pt idx="16">81</cx:pt>
          <cx:pt idx="17">43.899999999999999</cx:pt>
          <cx:pt idx="18">12.75</cx:pt>
          <cx:pt idx="19">20</cx:pt>
          <cx:pt idx="20">49.299999999999997</cx:pt>
          <cx:pt idx="21">38</cx:pt>
          <cx:pt idx="22">34.799999999999997</cx:pt>
          <cx:pt idx="23">36</cx:pt>
          <cx:pt idx="24">55</cx:pt>
          <cx:pt idx="25">21</cx:pt>
          <cx:pt idx="26">14</cx:pt>
          <cx:pt idx="27">7</cx:pt>
          <cx:pt idx="28">38</cx:pt>
          <cx:pt idx="29">33.25</cx:pt>
          <cx:pt idx="30">97</cx:pt>
          <cx:pt idx="31">39</cx:pt>
          <cx:pt idx="32">123.79000000000001</cx:pt>
          <cx:pt idx="33">24</cx:pt>
          <cx:pt idx="34">30</cx:pt>
          <cx:pt idx="35">23.25</cx:pt>
          <cx:pt idx="36">45.600000000000001</cx:pt>
          <cx:pt idx="37">53</cx:pt>
          <cx:pt idx="38">31</cx:pt>
          <cx:pt idx="39">62.5</cx:pt>
          <cx:pt idx="40">25.890000000000001</cx:pt>
          <cx:pt idx="41">26</cx:pt>
          <cx:pt idx="42">18.399999999999999</cx:pt>
          <cx:pt idx="43">12</cx:pt>
          <cx:pt idx="44">13.25</cx:pt>
        </cx:lvl>
      </cx:numDim>
    </cx:data>
  </cx:chartData>
  <cx:chart>
    <cx:title pos="t" align="ctr" overlay="0">
      <cx:tx>
        <cx:rich>
          <a:bodyPr rot="0" spcFirstLastPara="1" vertOverflow="ellipsis" vert="horz" wrap="square" lIns="38100" tIns="19050" rIns="38100" bIns="19050" anchor="ctr" anchorCtr="1" compatLnSpc="0"/>
          <a:lstStyle/>
          <a:p>
            <a:pPr algn="ctr" rtl="0">
              <a:defRPr sz="2400" b="1" i="0" u="none" strike="noStrike" kern="1200" baseline="0">
                <a:solidFill>
                  <a:srgbClr val="0E2841"/>
                </a:solidFill>
                <a:latin typeface="+mn-lt"/>
                <a:ea typeface="+mn-ea"/>
                <a:cs typeface="+mn-cs"/>
              </a:defRPr>
            </a:pPr>
            <a:r>
              <a:rPr kumimoji="0" lang="en-IN" sz="2400" b="1" i="0" u="none" strike="noStrike" kern="1200" cap="none" spc="0" normalizeH="0" baseline="0" noProof="0" dirty="0">
                <a:ln>
                  <a:noFill/>
                </a:ln>
                <a:solidFill>
                  <a:srgbClr val="0E2841"/>
                </a:solidFill>
                <a:effectLst/>
                <a:uLnTx/>
                <a:uFillTx/>
                <a:latin typeface="Aptos Narrow" panose="02110004020202020204"/>
              </a:rPr>
              <a:t>Category wise Supplier pricing</a:t>
            </a:r>
            <a:endParaRPr lang="en-IN" sz="2400" dirty="0">
              <a:latin typeface="Arial" panose="020B0604020202020204" pitchFamily="34" charset="0"/>
            </a:endParaRPr>
          </a:p>
        </cx:rich>
      </cx:tx>
    </cx:title>
    <cx:plotArea>
      <cx:plotAreaRegion>
        <cx:series layoutId="boxWhisker" uniqueId="{E8794075-1DC4-48CE-ACE6-C667F6BB3CF9}">
          <cx:tx>
            <cx:txData>
              <cx:f>solution_14!$D$19</cx:f>
              <cx:v>min_price</cx:v>
            </cx:txData>
          </cx:tx>
          <cx:dataId val="0"/>
          <cx:layoutPr>
            <cx:statistics quartileMethod="exclusive"/>
          </cx:layoutPr>
        </cx:series>
        <cx:series layoutId="boxWhisker" uniqueId="{CB3389CD-EE82-4284-91C5-799709BED1A8}">
          <cx:tx>
            <cx:txData>
              <cx:f>solution_14!$E$19</cx:f>
              <cx:v>max_price</cx:v>
            </cx:txData>
          </cx:tx>
          <cx:dataId val="1"/>
          <cx:layoutPr>
            <cx:statistics quartileMethod="exclusive"/>
          </cx:layoutPr>
        </cx:series>
      </cx:plotAreaRegion>
      <cx:axis id="0">
        <cx:catScaling gapWidth="1.5"/>
        <cx:tickLabels/>
        <cx:txPr>
          <a:bodyPr vertOverflow="overflow" horzOverflow="overflow" wrap="square" lIns="0" tIns="0" rIns="0" bIns="0"/>
          <a:lstStyle/>
          <a:p>
            <a:pPr algn="ctr" rtl="0">
              <a:defRPr sz="2400" b="0" i="0">
                <a:solidFill>
                  <a:srgbClr val="404040"/>
                </a:solidFill>
                <a:latin typeface="Calibri" panose="020F0502020204030204" pitchFamily="34" charset="0"/>
                <a:ea typeface="Calibri" panose="020F0502020204030204" pitchFamily="34" charset="0"/>
                <a:cs typeface="Calibri" panose="020F0502020204030204" pitchFamily="34" charset="0"/>
              </a:defRPr>
            </a:pPr>
            <a:endParaRPr lang="en-IN" sz="2400"/>
          </a:p>
        </cx:txPr>
      </cx:axis>
      <cx:axis id="1">
        <cx:valScaling/>
        <cx:majorGridlines/>
        <cx:tickLabels/>
        <cx:txPr>
          <a:bodyPr vertOverflow="overflow" horzOverflow="overflow" wrap="square" lIns="0" tIns="0" rIns="0" bIns="0"/>
          <a:lstStyle/>
          <a:p>
            <a:pPr algn="ctr" rtl="0">
              <a:defRPr sz="2400" b="0" i="0">
                <a:solidFill>
                  <a:srgbClr val="404040"/>
                </a:solidFill>
                <a:latin typeface="Calibri" panose="020F0502020204030204" pitchFamily="34" charset="0"/>
                <a:ea typeface="Calibri" panose="020F0502020204030204" pitchFamily="34" charset="0"/>
                <a:cs typeface="Calibri" panose="020F0502020204030204" pitchFamily="34" charset="0"/>
              </a:defRPr>
            </a:pPr>
            <a:endParaRPr lang="en-IN" sz="2400"/>
          </a:p>
        </cx:txPr>
      </cx:axis>
    </cx:plotArea>
    <cx:legend pos="b" align="ctr" overlay="0">
      <cx:txPr>
        <a:bodyPr vertOverflow="overflow" horzOverflow="overflow" wrap="square" lIns="0" tIns="0" rIns="0" bIns="0"/>
        <a:lstStyle/>
        <a:p>
          <a:pPr algn="ctr" rtl="0">
            <a:defRPr sz="2400" b="0" i="0">
              <a:solidFill>
                <a:srgbClr val="404040"/>
              </a:solidFill>
              <a:latin typeface="Calibri" panose="020F0502020204030204" pitchFamily="34" charset="0"/>
              <a:ea typeface="Calibri" panose="020F0502020204030204" pitchFamily="34" charset="0"/>
              <a:cs typeface="Calibri" panose="020F0502020204030204" pitchFamily="34" charset="0"/>
            </a:defRPr>
          </a:pPr>
          <a:endParaRPr lang="en-IN" sz="2400"/>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371">
  <cs:axisTitle>
    <cs:lnRef idx="0"/>
    <cs:fillRef idx="0"/>
    <cs:effectRef idx="0"/>
    <cs:fontRef idx="minor">
      <a:schemeClr val="lt1"/>
    </cs:fontRef>
    <cs:defRPr sz="9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cs:bodyPr/>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cs:chartArea>
  <cs:dataLabel>
    <cs:lnRef idx="0"/>
    <cs:fillRef idx="0">
      <cs:styleClr val="auto"/>
    </cs:fillRef>
    <cs:effectRef idx="0"/>
    <cs:fontRef idx="minor">
      <a:schemeClr val="dk1"/>
    </cs:fontRef>
    <cs:spPr>
      <a:solidFill>
        <a:schemeClr val="phClr">
          <a:alpha val="70000"/>
        </a:schemeClr>
      </a:solidFill>
    </cs:spPr>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a:ln w="9525">
        <a:solidFill>
          <a:schemeClr val="tx1"/>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dk1"/>
    </cs:fontRef>
    <cs:spPr>
      <a:ln w="2857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cs:dataTable>
  <cs:downBar>
    <cs:lnRef idx="0"/>
    <cs:fillRef idx="0"/>
    <cs:effectRef idx="0"/>
    <cs:fontRef idx="minor">
      <a:schemeClr val="dk1"/>
    </cs:fontRef>
    <cs:spPr>
      <a:solidFill>
        <a:schemeClr val="dk1"/>
      </a:solidFill>
    </cs:spPr>
  </cs:downBar>
  <cs:dropLine>
    <cs:lnRef idx="0"/>
    <cs:fillRef idx="0"/>
    <cs:effectRef idx="0"/>
    <cs:fontRef idx="minor">
      <a:schemeClr val="tx1"/>
    </cs:fontRef>
    <cs:spPr>
      <a:ln w="9525">
        <a:solidFill>
          <a:schemeClr val="lt1"/>
        </a:solidFill>
        <a:prstDash val="dash"/>
      </a:ln>
    </cs:spPr>
  </cs:dropLine>
  <cs:errorBar>
    <cs:lnRef idx="0"/>
    <cs:fillRef idx="0"/>
    <cs:effectRef idx="0"/>
    <cs:fontRef idx="minor">
      <a:schemeClr val="tx1"/>
    </cs:fontRef>
    <cs:spPr>
      <a:ln w="9525" cap="flat" cmpd="sng" algn="ctr">
        <a:solidFill>
          <a:schemeClr val="lt1"/>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5000"/>
          </a:schemeClr>
        </a:solidFill>
        <a:round/>
      </a:ln>
    </cs:spPr>
  </cs:gridlineMajor>
  <cs:gridlineMinor>
    <cs:lnRef idx="0"/>
    <cs:fillRef idx="0"/>
    <cs:effectRef idx="0"/>
    <cs:fontRef idx="minor">
      <a:schemeClr val="dk1"/>
    </cs:fontRef>
    <cs:spPr>
      <a:ln>
        <a:solidFill>
          <a:schemeClr val="lt1">
            <a:alpha val="25000"/>
            <a:lumOff val="10000"/>
          </a:schemeClr>
        </a:solidFill>
      </a:ln>
    </cs:spPr>
  </cs:gridlineMinor>
  <cs:hiLoLine>
    <cs:lnRef idx="0"/>
    <cs:fillRef idx="0"/>
    <cs:effectRef idx="0"/>
    <cs:fontRef idx="minor">
      <a:schemeClr val="tx1"/>
    </cs:fontRef>
    <cs:spPr>
      <a:ln w="9525">
        <a:solidFill>
          <a:schemeClr val="lt1"/>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cs:fontRef>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cs:bodyPr/>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cs:fontRef>
    <cs:defRPr sz="1500" b="1" cap="all" spc="100"/>
    <cs:bodyPr/>
  </cs:title>
  <cs:trendline>
    <cs:lnRef idx="0"/>
    <cs:fillRef idx="0"/>
    <cs:effectRef idx="0"/>
    <cs:fontRef idx="minor">
      <a:schemeClr val="dk1"/>
    </cs:fontRef>
    <cs:spPr>
      <a:ln w="19050" cap="rnd">
        <a:solidFill>
          <a:schemeClr val="lt1"/>
        </a:solidFill>
        <a:prstDash val="sysDash"/>
      </a:ln>
    </cs:spPr>
  </cs:trendline>
  <cs:trendlineLabel>
    <cs:lnRef idx="0"/>
    <cs:fillRef idx="0"/>
    <cs:effectRef idx="0"/>
    <cs:fontRef idx="minor">
      <a:schemeClr val="lt1"/>
    </cs:fontRef>
    <cs:defRPr sz="900"/>
  </cs:trendlineLabel>
  <cs:upBar>
    <cs:lnRef idx="0"/>
    <cs:fillRef idx="0"/>
    <cs:effectRef idx="0"/>
    <cs:fontRef idx="minor">
      <a:schemeClr val="dk1"/>
    </cs:fontRef>
    <cs:spPr>
      <a:solidFill>
        <a:schemeClr val="lt1"/>
      </a:solidFill>
    </cs:spPr>
  </cs:upBar>
  <cs:valueAxis>
    <cs:lnRef idx="0"/>
    <cs:fillRef idx="0"/>
    <cs:effectRef idx="0"/>
    <cs:fontRef idx="minor">
      <a:schemeClr val="lt1"/>
    </cs:fontRef>
    <cs:defRPr sz="900"/>
    <cs:bodyPr/>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2/14/2026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2/14/2026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2/14/2026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2/14/2026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fld id="{1D8BD707-D9CF-40AE-B4C6-C98DA3205C09}" type="datetimeFigureOut">
              <a:rPr lang="en-US" smtClean="0"/>
              <a:pPr/>
              <a:t>2/14/2026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Arial" panose="020B0604020202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chart" Target="../charts/chart6.xml"/><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9.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microsoft.com/office/2014/relationships/chartEx" Target="../charts/chartEx1.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14/relationships/chartEx" Target="../charts/chartEx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chart" Target="../charts/chart13.xml"/><Relationship Id="rId4" Type="http://schemas.openxmlformats.org/officeDocument/2006/relationships/chart" Target="../charts/char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4.png"/><Relationship Id="rId4" Type="http://schemas.microsoft.com/office/2014/relationships/chartEx" Target="../charts/chartEx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413777" y="2184805"/>
            <a:ext cx="6163949" cy="5917391"/>
          </a:xfrm>
          <a:custGeom>
            <a:avLst/>
            <a:gdLst/>
            <a:ahLst/>
            <a:cxnLst/>
            <a:rect l="l" t="t" r="r" b="b"/>
            <a:pathLst>
              <a:path w="6163949" h="5917391">
                <a:moveTo>
                  <a:pt x="0" y="0"/>
                </a:moveTo>
                <a:lnTo>
                  <a:pt x="6163949" y="0"/>
                </a:lnTo>
                <a:lnTo>
                  <a:pt x="6163949" y="5917390"/>
                </a:lnTo>
                <a:lnTo>
                  <a:pt x="0" y="5917390"/>
                </a:lnTo>
                <a:lnTo>
                  <a:pt x="0" y="0"/>
                </a:lnTo>
                <a:close/>
              </a:path>
            </a:pathLst>
          </a:custGeom>
          <a:blipFill>
            <a:blip r:embed="rId2"/>
            <a:stretch>
              <a:fillRect/>
            </a:stretch>
          </a:blipFill>
        </p:spPr>
      </p:sp>
      <p:sp>
        <p:nvSpPr>
          <p:cNvPr id="4" name="Freeform 4"/>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055917" y="8569090"/>
            <a:ext cx="1203383" cy="689210"/>
          </a:xfrm>
          <a:custGeom>
            <a:avLst/>
            <a:gdLst/>
            <a:ahLst/>
            <a:cxnLst/>
            <a:rect l="l" t="t" r="r" b="b"/>
            <a:pathLst>
              <a:path w="1203383" h="689210">
                <a:moveTo>
                  <a:pt x="0" y="0"/>
                </a:moveTo>
                <a:lnTo>
                  <a:pt x="1203383" y="0"/>
                </a:lnTo>
                <a:lnTo>
                  <a:pt x="1203383" y="689210"/>
                </a:lnTo>
                <a:lnTo>
                  <a:pt x="0" y="6892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516507" y="3474495"/>
            <a:ext cx="11514364" cy="1633781"/>
          </a:xfrm>
          <a:prstGeom prst="rect">
            <a:avLst/>
          </a:prstGeom>
        </p:spPr>
        <p:txBody>
          <a:bodyPr wrap="square" lIns="0" tIns="0" rIns="0" bIns="0" rtlCol="0" anchor="t">
            <a:spAutoFit/>
          </a:bodyPr>
          <a:lstStyle/>
          <a:p>
            <a:pPr>
              <a:lnSpc>
                <a:spcPts val="13999"/>
              </a:lnSpc>
              <a:spcBef>
                <a:spcPct val="0"/>
              </a:spcBef>
            </a:pPr>
            <a:r>
              <a:rPr lang="en-US" sz="8000" b="1" dirty="0">
                <a:solidFill>
                  <a:srgbClr val="4C3FA2"/>
                </a:solidFill>
                <a:latin typeface="Arial" panose="020B0604020202020204" pitchFamily="34" charset="0"/>
                <a:cs typeface="Arial" panose="020B0604020202020204" pitchFamily="34" charset="0"/>
              </a:rPr>
              <a:t>Capstone Project</a:t>
            </a:r>
            <a:endParaRPr lang="en-US" sz="8000" b="1" dirty="0">
              <a:solidFill>
                <a:srgbClr val="4C3FA2"/>
              </a:solidFill>
              <a:latin typeface="Arial" panose="020B0604020202020204" pitchFamily="34" charset="0"/>
              <a:ea typeface="Poppins Bold"/>
              <a:cs typeface="Arial" panose="020B0604020202020204" pitchFamily="34" charset="0"/>
              <a:sym typeface="Poppins Bold"/>
            </a:endParaRPr>
          </a:p>
        </p:txBody>
      </p:sp>
      <p:sp>
        <p:nvSpPr>
          <p:cNvPr id="9" name="TextBox 9"/>
          <p:cNvSpPr txBox="1"/>
          <p:nvPr/>
        </p:nvSpPr>
        <p:spPr>
          <a:xfrm>
            <a:off x="1028700" y="5646921"/>
            <a:ext cx="9939334" cy="560923"/>
          </a:xfrm>
          <a:prstGeom prst="rect">
            <a:avLst/>
          </a:prstGeom>
        </p:spPr>
        <p:txBody>
          <a:bodyPr lIns="0" tIns="0" rIns="0" bIns="0" rtlCol="0" anchor="t">
            <a:spAutoFit/>
          </a:bodyPr>
          <a:lstStyle/>
          <a:p>
            <a:pPr>
              <a:lnSpc>
                <a:spcPts val="4759"/>
              </a:lnSpc>
              <a:spcBef>
                <a:spcPct val="0"/>
              </a:spcBef>
            </a:pPr>
            <a:r>
              <a:rPr lang="en-US" sz="3399" dirty="0">
                <a:solidFill>
                  <a:srgbClr val="4C3FA2"/>
                </a:solidFill>
                <a:latin typeface="Arial" panose="020B0604020202020204" pitchFamily="34" charset="0"/>
                <a:cs typeface="Arial" panose="020B0604020202020204" pitchFamily="34" charset="0"/>
              </a:rPr>
              <a:t>Northwind Traders Sales Analysis</a:t>
            </a:r>
            <a:endParaRPr lang="en-US" sz="3399" dirty="0">
              <a:solidFill>
                <a:srgbClr val="4C3FA2"/>
              </a:solidFill>
              <a:latin typeface="Arial" panose="020B0604020202020204" pitchFamily="34" charset="0"/>
              <a:ea typeface="Poppins"/>
              <a:cs typeface="Arial" panose="020B0604020202020204" pitchFamily="34" charset="0"/>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7BD98-06F0-DA0D-6185-813808BF55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DF9FB8-DC6A-F1C5-72EE-C7834EDF7EFD}"/>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3C08B70D-7F51-F8FC-0F8D-562244BD8AF6}"/>
              </a:ext>
            </a:extLst>
          </p:cNvPr>
          <p:cNvSpPr txBox="1"/>
          <p:nvPr/>
        </p:nvSpPr>
        <p:spPr>
          <a:xfrm>
            <a:off x="990600" y="456429"/>
            <a:ext cx="163068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3. Can we cluster customers based on total spend, order count, and preferred categories?</a:t>
            </a:r>
          </a:p>
        </p:txBody>
      </p:sp>
      <p:graphicFrame>
        <p:nvGraphicFramePr>
          <p:cNvPr id="3" name="Chart 2">
            <a:extLst>
              <a:ext uri="{FF2B5EF4-FFF2-40B4-BE49-F238E27FC236}">
                <a16:creationId xmlns:a16="http://schemas.microsoft.com/office/drawing/2014/main" id="{73D03211-0155-9F55-ECE0-61827175E45B}"/>
              </a:ext>
            </a:extLst>
          </p:cNvPr>
          <p:cNvGraphicFramePr>
            <a:graphicFrameLocks/>
          </p:cNvGraphicFramePr>
          <p:nvPr>
            <p:extLst>
              <p:ext uri="{D42A27DB-BD31-4B8C-83A1-F6EECF244321}">
                <p14:modId xmlns:p14="http://schemas.microsoft.com/office/powerpoint/2010/main" val="4178832214"/>
              </p:ext>
            </p:extLst>
          </p:nvPr>
        </p:nvGraphicFramePr>
        <p:xfrm>
          <a:off x="1219200" y="2552700"/>
          <a:ext cx="8382000" cy="6019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5BAD9541-1ABF-A79A-5F55-DE37369F5AC6}"/>
              </a:ext>
            </a:extLst>
          </p:cNvPr>
          <p:cNvGraphicFramePr>
            <a:graphicFrameLocks noGrp="1"/>
          </p:cNvGraphicFramePr>
          <p:nvPr>
            <p:extLst>
              <p:ext uri="{D42A27DB-BD31-4B8C-83A1-F6EECF244321}">
                <p14:modId xmlns:p14="http://schemas.microsoft.com/office/powerpoint/2010/main" val="1525500074"/>
              </p:ext>
            </p:extLst>
          </p:nvPr>
        </p:nvGraphicFramePr>
        <p:xfrm>
          <a:off x="11277600" y="3086100"/>
          <a:ext cx="6705600" cy="3434207"/>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2499" b="0" kern="1200" dirty="0">
                          <a:solidFill>
                            <a:srgbClr val="4C3FA2"/>
                          </a:solidFill>
                          <a:latin typeface="Arial" panose="020B0604020202020204" pitchFamily="34" charset="0"/>
                          <a:ea typeface="+mn-ea"/>
                          <a:cs typeface="Arial" panose="020B0604020202020204" pitchFamily="34" charset="0"/>
                        </a:rPr>
                        <a:t>Customers in the Northwind dataset can be clustered based on total spend, order frequency, and preferred product categories. This helps identify high-value customers, frequent small buyers, and occasional customers, supporting targeted marketing and sales strategies.</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1718394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04922-1FA9-D6F4-A72E-B324A9FD2A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792328-AE81-EA87-16E3-FCB7084E61B4}"/>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1563BBF8-F7DF-15B5-A4E5-190ADDD929D8}"/>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4. Which product categories or products contribute most to order revenue?</a:t>
            </a:r>
          </a:p>
        </p:txBody>
      </p:sp>
      <p:graphicFrame>
        <p:nvGraphicFramePr>
          <p:cNvPr id="3" name="Chart 2">
            <a:extLst>
              <a:ext uri="{FF2B5EF4-FFF2-40B4-BE49-F238E27FC236}">
                <a16:creationId xmlns:a16="http://schemas.microsoft.com/office/drawing/2014/main" id="{CE2CC26F-D434-07DE-B3D5-C47724A2F54B}"/>
              </a:ext>
            </a:extLst>
          </p:cNvPr>
          <p:cNvGraphicFramePr>
            <a:graphicFrameLocks/>
          </p:cNvGraphicFramePr>
          <p:nvPr>
            <p:extLst>
              <p:ext uri="{D42A27DB-BD31-4B8C-83A1-F6EECF244321}">
                <p14:modId xmlns:p14="http://schemas.microsoft.com/office/powerpoint/2010/main" val="4008331470"/>
              </p:ext>
            </p:extLst>
          </p:nvPr>
        </p:nvGraphicFramePr>
        <p:xfrm>
          <a:off x="990600" y="2552700"/>
          <a:ext cx="9296400" cy="6477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F4F1EA72-A25D-3028-0F86-6DB8632448E5}"/>
              </a:ext>
            </a:extLst>
          </p:cNvPr>
          <p:cNvGraphicFramePr>
            <a:graphicFrameLocks noGrp="1"/>
          </p:cNvGraphicFramePr>
          <p:nvPr>
            <p:extLst>
              <p:ext uri="{D42A27DB-BD31-4B8C-83A1-F6EECF244321}">
                <p14:modId xmlns:p14="http://schemas.microsoft.com/office/powerpoint/2010/main" val="1013326141"/>
              </p:ext>
            </p:extLst>
          </p:nvPr>
        </p:nvGraphicFramePr>
        <p:xfrm>
          <a:off x="11277600" y="3086100"/>
          <a:ext cx="6705600" cy="3053334"/>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2499" b="0" kern="1200" dirty="0">
                          <a:solidFill>
                            <a:srgbClr val="4C3FA2"/>
                          </a:solidFill>
                          <a:latin typeface="Arial" panose="020B0604020202020204" pitchFamily="34" charset="0"/>
                          <a:ea typeface="+mn-ea"/>
                          <a:cs typeface="Arial" panose="020B0604020202020204" pitchFamily="34" charset="0"/>
                        </a:rPr>
                        <a:t>In the Northwind dataset, a few product categories such as beverages and confectionery typically contribute the most to order revenue. Additionally, a small number of high-performing products generate a significant share of total revenue.</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531922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68298-3EEE-CBB6-1BC3-3ECDD2F9AA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2592B5-FD0B-2C8F-E8C4-7DB79BAFDD82}"/>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04FC3DBD-CC08-EDC5-C248-B9E934A2408F}"/>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 5 .Are there any correlations between orders and customer location or product category?</a:t>
            </a:r>
          </a:p>
        </p:txBody>
      </p:sp>
      <p:graphicFrame>
        <p:nvGraphicFramePr>
          <p:cNvPr id="6" name="Chart 5">
            <a:extLst>
              <a:ext uri="{FF2B5EF4-FFF2-40B4-BE49-F238E27FC236}">
                <a16:creationId xmlns:a16="http://schemas.microsoft.com/office/drawing/2014/main" id="{7C00CFE8-ACB4-E2DC-C4B4-386B23739410}"/>
              </a:ext>
            </a:extLst>
          </p:cNvPr>
          <p:cNvGraphicFramePr>
            <a:graphicFrameLocks/>
          </p:cNvGraphicFramePr>
          <p:nvPr>
            <p:extLst>
              <p:ext uri="{D42A27DB-BD31-4B8C-83A1-F6EECF244321}">
                <p14:modId xmlns:p14="http://schemas.microsoft.com/office/powerpoint/2010/main" val="16610970"/>
              </p:ext>
            </p:extLst>
          </p:nvPr>
        </p:nvGraphicFramePr>
        <p:xfrm>
          <a:off x="7620000" y="2170112"/>
          <a:ext cx="10825163" cy="59467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6EEF638C-981B-9B3E-C340-E03F3AEB2857}"/>
              </a:ext>
            </a:extLst>
          </p:cNvPr>
          <p:cNvGraphicFramePr>
            <a:graphicFrameLocks/>
          </p:cNvGraphicFramePr>
          <p:nvPr>
            <p:extLst>
              <p:ext uri="{D42A27DB-BD31-4B8C-83A1-F6EECF244321}">
                <p14:modId xmlns:p14="http://schemas.microsoft.com/office/powerpoint/2010/main" val="3712580007"/>
              </p:ext>
            </p:extLst>
          </p:nvPr>
        </p:nvGraphicFramePr>
        <p:xfrm>
          <a:off x="609600" y="2282824"/>
          <a:ext cx="6705600" cy="54514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Table 7">
            <a:extLst>
              <a:ext uri="{FF2B5EF4-FFF2-40B4-BE49-F238E27FC236}">
                <a16:creationId xmlns:a16="http://schemas.microsoft.com/office/drawing/2014/main" id="{038793EA-F6FA-B3DC-9127-55A9F836DC6E}"/>
              </a:ext>
            </a:extLst>
          </p:cNvPr>
          <p:cNvGraphicFramePr>
            <a:graphicFrameLocks noGrp="1"/>
          </p:cNvGraphicFramePr>
          <p:nvPr>
            <p:extLst>
              <p:ext uri="{D42A27DB-BD31-4B8C-83A1-F6EECF244321}">
                <p14:modId xmlns:p14="http://schemas.microsoft.com/office/powerpoint/2010/main" val="3499009177"/>
              </p:ext>
            </p:extLst>
          </p:nvPr>
        </p:nvGraphicFramePr>
        <p:xfrm>
          <a:off x="1219200" y="8116887"/>
          <a:ext cx="16535400" cy="1870242"/>
        </p:xfrm>
        <a:graphic>
          <a:graphicData uri="http://schemas.openxmlformats.org/drawingml/2006/table">
            <a:tbl>
              <a:tblPr>
                <a:tableStyleId>{5C22544A-7EE6-4342-B048-85BDC9FD1C3A}</a:tableStyleId>
              </a:tblPr>
              <a:tblGrid>
                <a:gridCol w="16535400">
                  <a:extLst>
                    <a:ext uri="{9D8B030D-6E8A-4147-A177-3AD203B41FA5}">
                      <a16:colId xmlns:a16="http://schemas.microsoft.com/office/drawing/2014/main" val="1933356854"/>
                    </a:ext>
                  </a:extLst>
                </a:gridCol>
              </a:tblGrid>
              <a:tr h="609600">
                <a:tc>
                  <a:txBody>
                    <a:bodyPr/>
                    <a:lstStyle/>
                    <a:p>
                      <a:pPr marL="0" indent="0" algn="just" defTabSz="914400" rtl="0" eaLnBrk="1" fontAlgn="b" latinLnBrk="0" hangingPunct="1">
                        <a:buFont typeface="Arial" panose="020B0604020202020204" pitchFamily="34" charset="0"/>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342900" indent="-342900" algn="just" defTabSz="914400" rtl="0" eaLnBrk="1" fontAlgn="b" latinLnBrk="0" hangingPunct="1">
                        <a:buFont typeface="Arial" panose="020B0604020202020204" pitchFamily="34" charset="0"/>
                        <a:buChar char="•"/>
                      </a:pPr>
                      <a:r>
                        <a:rPr lang="en-US" sz="2499" b="0" kern="1200" dirty="0">
                          <a:solidFill>
                            <a:srgbClr val="4C3FA2"/>
                          </a:solidFill>
                          <a:latin typeface="Arial" panose="020B0604020202020204" pitchFamily="34" charset="0"/>
                          <a:ea typeface="+mn-ea"/>
                          <a:cs typeface="Arial" panose="020B0604020202020204" pitchFamily="34" charset="0"/>
                        </a:rPr>
                        <a:t>Yes, there is a clear </a:t>
                      </a:r>
                      <a:r>
                        <a:rPr lang="en-US" sz="2499" b="0" kern="1200" dirty="0" err="1">
                          <a:solidFill>
                            <a:srgbClr val="4C3FA2"/>
                          </a:solidFill>
                          <a:latin typeface="Arial" panose="020B0604020202020204" pitchFamily="34" charset="0"/>
                          <a:ea typeface="+mn-ea"/>
                          <a:cs typeface="Arial" panose="020B0604020202020204" pitchFamily="34" charset="0"/>
                        </a:rPr>
                        <a:t>corelation</a:t>
                      </a:r>
                      <a:r>
                        <a:rPr lang="en-US" sz="2499" b="0" kern="1200" dirty="0">
                          <a:solidFill>
                            <a:srgbClr val="4C3FA2"/>
                          </a:solidFill>
                          <a:latin typeface="Arial" panose="020B0604020202020204" pitchFamily="34" charset="0"/>
                          <a:ea typeface="+mn-ea"/>
                          <a:cs typeface="Arial" panose="020B0604020202020204" pitchFamily="34" charset="0"/>
                        </a:rPr>
                        <a:t> between customer location and product category preferences.</a:t>
                      </a:r>
                    </a:p>
                  </a:txBody>
                  <a:tcPr marL="5183" marR="5183" marT="5183" marB="0" anchor="b"/>
                </a:tc>
                <a:extLst>
                  <a:ext uri="{0D108BD9-81ED-4DB2-BD59-A6C34878D82A}">
                    <a16:rowId xmlns:a16="http://schemas.microsoft.com/office/drawing/2014/main" val="80719906"/>
                  </a:ext>
                </a:extLst>
              </a:tr>
              <a:tr h="1103313">
                <a:tc>
                  <a:txBody>
                    <a:bodyPr/>
                    <a:lstStyle/>
                    <a:p>
                      <a:pPr marL="342900" indent="-342900" algn="just" defTabSz="914400" rtl="0" eaLnBrk="1" fontAlgn="b" latinLnBrk="0" hangingPunct="1">
                        <a:buFont typeface="Arial" panose="020B0604020202020204" pitchFamily="34" charset="0"/>
                        <a:buChar char="•"/>
                      </a:pPr>
                      <a:r>
                        <a:rPr lang="en-US" sz="2499" b="0" kern="1200" dirty="0">
                          <a:solidFill>
                            <a:srgbClr val="4C3FA2"/>
                          </a:solidFill>
                          <a:latin typeface="Arial" panose="020B0604020202020204" pitchFamily="34" charset="0"/>
                          <a:ea typeface="+mn-ea"/>
                          <a:cs typeface="Arial" panose="020B0604020202020204" pitchFamily="34" charset="0"/>
                        </a:rPr>
                        <a:t>some regions consistently place more orders and show </a:t>
                      </a:r>
                      <a:r>
                        <a:rPr lang="en-US" sz="2499" b="0" kern="1200" dirty="0" err="1">
                          <a:solidFill>
                            <a:srgbClr val="4C3FA2"/>
                          </a:solidFill>
                          <a:latin typeface="Arial" panose="020B0604020202020204" pitchFamily="34" charset="0"/>
                          <a:ea typeface="+mn-ea"/>
                          <a:cs typeface="Arial" panose="020B0604020202020204" pitchFamily="34" charset="0"/>
                        </a:rPr>
                        <a:t>stong</a:t>
                      </a:r>
                      <a:r>
                        <a:rPr lang="en-US" sz="2499" b="0" kern="1200" dirty="0">
                          <a:solidFill>
                            <a:srgbClr val="4C3FA2"/>
                          </a:solidFill>
                          <a:latin typeface="Arial" panose="020B0604020202020204" pitchFamily="34" charset="0"/>
                          <a:ea typeface="+mn-ea"/>
                          <a:cs typeface="Arial" panose="020B0604020202020204" pitchFamily="34" charset="0"/>
                        </a:rPr>
                        <a:t> affinity towards specific product </a:t>
                      </a:r>
                      <a:r>
                        <a:rPr lang="en-US" sz="2499" b="0" kern="1200" dirty="0" err="1">
                          <a:solidFill>
                            <a:srgbClr val="4C3FA2"/>
                          </a:solidFill>
                          <a:latin typeface="Arial" panose="020B0604020202020204" pitchFamily="34" charset="0"/>
                          <a:ea typeface="+mn-ea"/>
                          <a:cs typeface="Arial" panose="020B0604020202020204" pitchFamily="34" charset="0"/>
                        </a:rPr>
                        <a:t>categories,as</a:t>
                      </a:r>
                      <a:r>
                        <a:rPr lang="en-US" sz="2499" b="0" kern="1200" dirty="0">
                          <a:solidFill>
                            <a:srgbClr val="4C3FA2"/>
                          </a:solidFill>
                          <a:latin typeface="Arial" panose="020B0604020202020204" pitchFamily="34" charset="0"/>
                          <a:ea typeface="+mn-ea"/>
                          <a:cs typeface="Arial" panose="020B0604020202020204" pitchFamily="34" charset="0"/>
                        </a:rPr>
                        <a:t> indicating opportunities for that specific region </a:t>
                      </a:r>
                      <a:r>
                        <a:rPr lang="en-US" sz="2499" b="0" kern="1200" dirty="0" err="1">
                          <a:solidFill>
                            <a:srgbClr val="4C3FA2"/>
                          </a:solidFill>
                          <a:latin typeface="Arial" panose="020B0604020202020204" pitchFamily="34" charset="0"/>
                          <a:ea typeface="+mn-ea"/>
                          <a:cs typeface="Arial" panose="020B0604020202020204" pitchFamily="34" charset="0"/>
                        </a:rPr>
                        <a:t>inventoery</a:t>
                      </a:r>
                      <a:r>
                        <a:rPr lang="en-US" sz="2499" b="0" kern="1200" dirty="0">
                          <a:solidFill>
                            <a:srgbClr val="4C3FA2"/>
                          </a:solidFill>
                          <a:latin typeface="Arial" panose="020B0604020202020204" pitchFamily="34" charset="0"/>
                          <a:ea typeface="+mn-ea"/>
                          <a:cs typeface="Arial" panose="020B0604020202020204" pitchFamily="34" charset="0"/>
                        </a:rPr>
                        <a:t> planning and targeted marketing.</a:t>
                      </a:r>
                    </a:p>
                  </a:txBody>
                  <a:tcPr marL="5183" marR="5183" marT="5183" marB="0" anchor="b"/>
                </a:tc>
                <a:extLst>
                  <a:ext uri="{0D108BD9-81ED-4DB2-BD59-A6C34878D82A}">
                    <a16:rowId xmlns:a16="http://schemas.microsoft.com/office/drawing/2014/main" val="1103843956"/>
                  </a:ext>
                </a:extLst>
              </a:tr>
            </a:tbl>
          </a:graphicData>
        </a:graphic>
      </p:graphicFrame>
    </p:spTree>
    <p:extLst>
      <p:ext uri="{BB962C8B-B14F-4D97-AF65-F5344CB8AC3E}">
        <p14:creationId xmlns:p14="http://schemas.microsoft.com/office/powerpoint/2010/main" val="4206566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64357-A799-29D4-A0C4-6E2277B75F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AC2710-DD49-D635-89C8-37211ECF5F9B}"/>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FA76974F-A400-EA81-2DB0-0C4003B3484D}"/>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5. How frequently do different customer segments place orders?</a:t>
            </a:r>
          </a:p>
        </p:txBody>
      </p:sp>
      <p:graphicFrame>
        <p:nvGraphicFramePr>
          <p:cNvPr id="3" name="Chart 2">
            <a:extLst>
              <a:ext uri="{FF2B5EF4-FFF2-40B4-BE49-F238E27FC236}">
                <a16:creationId xmlns:a16="http://schemas.microsoft.com/office/drawing/2014/main" id="{1B1ECD79-38CA-1375-1239-CC51A6E19A83}"/>
              </a:ext>
            </a:extLst>
          </p:cNvPr>
          <p:cNvGraphicFramePr>
            <a:graphicFrameLocks/>
          </p:cNvGraphicFramePr>
          <p:nvPr>
            <p:extLst>
              <p:ext uri="{D42A27DB-BD31-4B8C-83A1-F6EECF244321}">
                <p14:modId xmlns:p14="http://schemas.microsoft.com/office/powerpoint/2010/main" val="1940190289"/>
              </p:ext>
            </p:extLst>
          </p:nvPr>
        </p:nvGraphicFramePr>
        <p:xfrm>
          <a:off x="990600" y="2552700"/>
          <a:ext cx="9906000" cy="6781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0267982D-A096-F54B-68F1-BF5D65FEC91A}"/>
              </a:ext>
            </a:extLst>
          </p:cNvPr>
          <p:cNvGraphicFramePr>
            <a:graphicFrameLocks noGrp="1"/>
          </p:cNvGraphicFramePr>
          <p:nvPr>
            <p:extLst>
              <p:ext uri="{D42A27DB-BD31-4B8C-83A1-F6EECF244321}">
                <p14:modId xmlns:p14="http://schemas.microsoft.com/office/powerpoint/2010/main" val="2048124684"/>
              </p:ext>
            </p:extLst>
          </p:nvPr>
        </p:nvGraphicFramePr>
        <p:xfrm>
          <a:off x="11277600" y="3119120"/>
          <a:ext cx="6705600" cy="3434207"/>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2499" b="0" kern="1200" dirty="0">
                          <a:solidFill>
                            <a:srgbClr val="4C3FA2"/>
                          </a:solidFill>
                          <a:latin typeface="Arial" panose="020B0604020202020204" pitchFamily="34" charset="0"/>
                          <a:ea typeface="+mn-ea"/>
                          <a:cs typeface="Arial" panose="020B0604020202020204" pitchFamily="34" charset="0"/>
                        </a:rPr>
                        <a:t>Different customer segments in the Northwind dataset show varying order frequencies, with some segments placing orders regularly while others order occasionally. High-frequency customers contribute to steady revenue, while lower-frequency customers represent growth opportunities.</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2359761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ED78B-B28A-EFEF-0561-80E5BAA033D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47C60F-00A6-8021-8DDB-62B2DC0509A9}"/>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1A4441A1-1A03-CE4A-35FE-2ADE863343CA}"/>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6. What is the geographic and title-wise distribution of employees?</a:t>
            </a:r>
          </a:p>
        </p:txBody>
      </p:sp>
      <p:graphicFrame>
        <p:nvGraphicFramePr>
          <p:cNvPr id="6" name="Chart 5">
            <a:extLst>
              <a:ext uri="{FF2B5EF4-FFF2-40B4-BE49-F238E27FC236}">
                <a16:creationId xmlns:a16="http://schemas.microsoft.com/office/drawing/2014/main" id="{6633D5B1-A6F5-1070-FB3E-0A97611DB492}"/>
              </a:ext>
            </a:extLst>
          </p:cNvPr>
          <p:cNvGraphicFramePr>
            <a:graphicFrameLocks/>
          </p:cNvGraphicFramePr>
          <p:nvPr>
            <p:extLst>
              <p:ext uri="{D42A27DB-BD31-4B8C-83A1-F6EECF244321}">
                <p14:modId xmlns:p14="http://schemas.microsoft.com/office/powerpoint/2010/main" val="980487486"/>
              </p:ext>
            </p:extLst>
          </p:nvPr>
        </p:nvGraphicFramePr>
        <p:xfrm>
          <a:off x="838200" y="2324100"/>
          <a:ext cx="10058400" cy="6477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Table 6">
            <a:extLst>
              <a:ext uri="{FF2B5EF4-FFF2-40B4-BE49-F238E27FC236}">
                <a16:creationId xmlns:a16="http://schemas.microsoft.com/office/drawing/2014/main" id="{AACF0EA7-D44D-4AF2-1E93-FE0A82BC7F22}"/>
              </a:ext>
            </a:extLst>
          </p:cNvPr>
          <p:cNvGraphicFramePr>
            <a:graphicFrameLocks noGrp="1"/>
          </p:cNvGraphicFramePr>
          <p:nvPr>
            <p:extLst>
              <p:ext uri="{D42A27DB-BD31-4B8C-83A1-F6EECF244321}">
                <p14:modId xmlns:p14="http://schemas.microsoft.com/office/powerpoint/2010/main" val="2612016014"/>
              </p:ext>
            </p:extLst>
          </p:nvPr>
        </p:nvGraphicFramePr>
        <p:xfrm>
          <a:off x="11277600" y="3119120"/>
          <a:ext cx="6705600" cy="2672461"/>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2499" b="0" kern="1200" dirty="0">
                          <a:solidFill>
                            <a:srgbClr val="4C3FA2"/>
                          </a:solidFill>
                          <a:latin typeface="Arial" panose="020B0604020202020204" pitchFamily="34" charset="0"/>
                          <a:ea typeface="+mn-ea"/>
                          <a:cs typeface="Arial" panose="020B0604020202020204" pitchFamily="34" charset="0"/>
                        </a:rPr>
                        <a:t>The graph shows that employees are mainly concentrated in key business locations, with most employees working in sales-related roles. Management and leadership roles are fewer and typically located in central office regions.</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15201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D0193-E55F-D886-FD16-05F0819B33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150F3A-F781-EF79-88AD-B2E27602973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E8717856-AD94-BC7B-A64A-FFF80492256E}"/>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7. What trends can we observe in hire dates across employee titles?</a:t>
            </a:r>
          </a:p>
        </p:txBody>
      </p:sp>
      <p:graphicFrame>
        <p:nvGraphicFramePr>
          <p:cNvPr id="3" name="Chart 2">
            <a:extLst>
              <a:ext uri="{FF2B5EF4-FFF2-40B4-BE49-F238E27FC236}">
                <a16:creationId xmlns:a16="http://schemas.microsoft.com/office/drawing/2014/main" id="{908D4464-B647-4E6F-D02A-4C7390957E0A}"/>
              </a:ext>
            </a:extLst>
          </p:cNvPr>
          <p:cNvGraphicFramePr>
            <a:graphicFrameLocks/>
          </p:cNvGraphicFramePr>
          <p:nvPr>
            <p:extLst>
              <p:ext uri="{D42A27DB-BD31-4B8C-83A1-F6EECF244321}">
                <p14:modId xmlns:p14="http://schemas.microsoft.com/office/powerpoint/2010/main" val="3461923836"/>
              </p:ext>
            </p:extLst>
          </p:nvPr>
        </p:nvGraphicFramePr>
        <p:xfrm>
          <a:off x="1143000" y="2552700"/>
          <a:ext cx="9601200" cy="6172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AE02D03F-7214-210F-8B97-592FC18D7F9F}"/>
              </a:ext>
            </a:extLst>
          </p:cNvPr>
          <p:cNvGraphicFramePr>
            <a:graphicFrameLocks noGrp="1"/>
          </p:cNvGraphicFramePr>
          <p:nvPr>
            <p:extLst>
              <p:ext uri="{D42A27DB-BD31-4B8C-83A1-F6EECF244321}">
                <p14:modId xmlns:p14="http://schemas.microsoft.com/office/powerpoint/2010/main" val="1387256661"/>
              </p:ext>
            </p:extLst>
          </p:nvPr>
        </p:nvGraphicFramePr>
        <p:xfrm>
          <a:off x="11277600" y="3119120"/>
          <a:ext cx="6705600" cy="4171151"/>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Arial" panose="020B0604020202020204" pitchFamily="34" charset="0"/>
                          <a:ea typeface="+mn-ea"/>
                          <a:cs typeface="Arial" panose="020B0604020202020204" pitchFamily="34" charset="0"/>
                        </a:rPr>
                        <a:t>Hiring trend shows that year wise there is a single hiring of </a:t>
                      </a:r>
                      <a:r>
                        <a:rPr lang="en-US" sz="2499" kern="1200" dirty="0" err="1">
                          <a:solidFill>
                            <a:srgbClr val="4C3FA2"/>
                          </a:solidFill>
                          <a:latin typeface="Arial" panose="020B0604020202020204" pitchFamily="34" charset="0"/>
                          <a:ea typeface="+mn-ea"/>
                          <a:cs typeface="Arial" panose="020B0604020202020204" pitchFamily="34" charset="0"/>
                        </a:rPr>
                        <a:t>saleS</a:t>
                      </a:r>
                      <a:r>
                        <a:rPr lang="en-US" sz="2499" kern="1200" dirty="0">
                          <a:solidFill>
                            <a:srgbClr val="4C3FA2"/>
                          </a:solidFill>
                          <a:latin typeface="Arial" panose="020B0604020202020204" pitchFamily="34" charset="0"/>
                          <a:ea typeface="+mn-ea"/>
                          <a:cs typeface="Arial" panose="020B0604020202020204" pitchFamily="34" charset="0"/>
                        </a:rPr>
                        <a:t> manager and inside sales coordinator </a:t>
                      </a:r>
                    </a:p>
                  </a:txBody>
                  <a:tcPr marL="6350" marR="6350" marT="6350" marB="0" anchor="b"/>
                </a:tc>
                <a:extLst>
                  <a:ext uri="{0D108BD9-81ED-4DB2-BD59-A6C34878D82A}">
                    <a16:rowId xmlns:a16="http://schemas.microsoft.com/office/drawing/2014/main" val="2655921656"/>
                  </a:ext>
                </a:extLst>
              </a:tr>
              <a:tr h="2260436">
                <a:tc>
                  <a:txBody>
                    <a:bodyPr/>
                    <a:lstStyle/>
                    <a:p>
                      <a:pPr marL="0" algn="just" defTabSz="914400" rtl="0" eaLnBrk="1" fontAlgn="b" latinLnBrk="0" hangingPunct="1">
                        <a:buNone/>
                      </a:pPr>
                      <a:r>
                        <a:rPr lang="en-IN" sz="2499" kern="1200" dirty="0">
                          <a:solidFill>
                            <a:srgbClr val="4C3FA2"/>
                          </a:solidFill>
                          <a:latin typeface="Arial" panose="020B0604020202020204" pitchFamily="34" charset="0"/>
                          <a:ea typeface="+mn-ea"/>
                          <a:cs typeface="Arial" panose="020B0604020202020204" pitchFamily="34" charset="0"/>
                        </a:rPr>
                        <a:t> </a:t>
                      </a: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Arial" panose="020B0604020202020204" pitchFamily="34" charset="0"/>
                          <a:ea typeface="+mn-ea"/>
                          <a:cs typeface="Arial" panose="020B0604020202020204" pitchFamily="34" charset="0"/>
                        </a:rPr>
                        <a:t>And steady growth of sales representative by month wise in the year of 1993 and 1994.so we can hire more employee to increase our sales in up coming year.</a:t>
                      </a:r>
                    </a:p>
                  </a:txBody>
                  <a:tcPr marL="6350" marR="6350" marT="6350" marB="0" anchor="b"/>
                </a:tc>
                <a:extLst>
                  <a:ext uri="{0D108BD9-81ED-4DB2-BD59-A6C34878D82A}">
                    <a16:rowId xmlns:a16="http://schemas.microsoft.com/office/drawing/2014/main" val="3190918883"/>
                  </a:ext>
                </a:extLst>
              </a:tr>
            </a:tbl>
          </a:graphicData>
        </a:graphic>
      </p:graphicFrame>
    </p:spTree>
    <p:extLst>
      <p:ext uri="{BB962C8B-B14F-4D97-AF65-F5344CB8AC3E}">
        <p14:creationId xmlns:p14="http://schemas.microsoft.com/office/powerpoint/2010/main" val="2373408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CA8EC-40F9-D062-91B7-EC636C7A61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6E95CE-5DDA-BF34-340B-C7B596599494}"/>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CF23009F-304C-5F98-1CEC-87AA70C0F055}"/>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8. What patterns exist in employee title and courtesy title distributions?</a:t>
            </a:r>
          </a:p>
        </p:txBody>
      </p:sp>
      <p:graphicFrame>
        <p:nvGraphicFramePr>
          <p:cNvPr id="3" name="Chart 2">
            <a:extLst>
              <a:ext uri="{FF2B5EF4-FFF2-40B4-BE49-F238E27FC236}">
                <a16:creationId xmlns:a16="http://schemas.microsoft.com/office/drawing/2014/main" id="{9A730702-441D-9744-7886-CE77DAD05998}"/>
              </a:ext>
            </a:extLst>
          </p:cNvPr>
          <p:cNvGraphicFramePr>
            <a:graphicFrameLocks/>
          </p:cNvGraphicFramePr>
          <p:nvPr>
            <p:extLst>
              <p:ext uri="{D42A27DB-BD31-4B8C-83A1-F6EECF244321}">
                <p14:modId xmlns:p14="http://schemas.microsoft.com/office/powerpoint/2010/main" val="3761166245"/>
              </p:ext>
            </p:extLst>
          </p:nvPr>
        </p:nvGraphicFramePr>
        <p:xfrm>
          <a:off x="1143000" y="2324100"/>
          <a:ext cx="8839200" cy="6477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D8A3652A-2B59-354F-FF63-224768162CA1}"/>
              </a:ext>
            </a:extLst>
          </p:cNvPr>
          <p:cNvGraphicFramePr>
            <a:graphicFrameLocks noGrp="1"/>
          </p:cNvGraphicFramePr>
          <p:nvPr>
            <p:extLst>
              <p:ext uri="{D42A27DB-BD31-4B8C-83A1-F6EECF244321}">
                <p14:modId xmlns:p14="http://schemas.microsoft.com/office/powerpoint/2010/main" val="4054697047"/>
              </p:ext>
            </p:extLst>
          </p:nvPr>
        </p:nvGraphicFramePr>
        <p:xfrm>
          <a:off x="10003970" y="2476500"/>
          <a:ext cx="7674429" cy="2672461"/>
        </p:xfrm>
        <a:graphic>
          <a:graphicData uri="http://schemas.openxmlformats.org/drawingml/2006/table">
            <a:tbl>
              <a:tblPr>
                <a:tableStyleId>{5C22544A-7EE6-4342-B048-85BDC9FD1C3A}</a:tableStyleId>
              </a:tblPr>
              <a:tblGrid>
                <a:gridCol w="7674429">
                  <a:extLst>
                    <a:ext uri="{9D8B030D-6E8A-4147-A177-3AD203B41FA5}">
                      <a16:colId xmlns:a16="http://schemas.microsoft.com/office/drawing/2014/main" val="3466196748"/>
                    </a:ext>
                  </a:extLst>
                </a:gridCol>
              </a:tblGrid>
              <a:tr h="2252044">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Arial" panose="020B0604020202020204" pitchFamily="34" charset="0"/>
                          <a:ea typeface="+mn-ea"/>
                          <a:cs typeface="Arial" panose="020B0604020202020204" pitchFamily="34" charset="0"/>
                        </a:rPr>
                        <a:t>The equal representation of </a:t>
                      </a:r>
                      <a:r>
                        <a:rPr lang="en-US" sz="2499" kern="1200" dirty="0" err="1">
                          <a:solidFill>
                            <a:srgbClr val="4C3FA2"/>
                          </a:solidFill>
                          <a:latin typeface="Arial" panose="020B0604020202020204" pitchFamily="34" charset="0"/>
                          <a:ea typeface="+mn-ea"/>
                          <a:cs typeface="Arial" panose="020B0604020202020204" pitchFamily="34" charset="0"/>
                        </a:rPr>
                        <a:t>Mr</a:t>
                      </a:r>
                      <a:r>
                        <a:rPr lang="en-US" sz="2499" kern="1200" dirty="0">
                          <a:solidFill>
                            <a:srgbClr val="4C3FA2"/>
                          </a:solidFill>
                          <a:latin typeface="Arial" panose="020B0604020202020204" pitchFamily="34" charset="0"/>
                          <a:ea typeface="+mn-ea"/>
                          <a:cs typeface="Arial" panose="020B0604020202020204" pitchFamily="34" charset="0"/>
                        </a:rPr>
                        <a:t> and MS indicates a balanced gender distribution in workforce , suggesting inclusive hiring practices across role. </a:t>
                      </a:r>
                      <a:r>
                        <a:rPr lang="en-US" sz="2499" kern="1200" dirty="0" err="1">
                          <a:solidFill>
                            <a:srgbClr val="4C3FA2"/>
                          </a:solidFill>
                          <a:latin typeface="Arial" panose="020B0604020202020204" pitchFamily="34" charset="0"/>
                          <a:ea typeface="+mn-ea"/>
                          <a:cs typeface="Arial" panose="020B0604020202020204" pitchFamily="34" charset="0"/>
                        </a:rPr>
                        <a:t>Aslo</a:t>
                      </a:r>
                      <a:r>
                        <a:rPr lang="en-US" sz="2499" kern="1200" dirty="0">
                          <a:solidFill>
                            <a:srgbClr val="4C3FA2"/>
                          </a:solidFill>
                          <a:latin typeface="Arial" panose="020B0604020202020204" pitchFamily="34" charset="0"/>
                          <a:ea typeface="+mn-ea"/>
                          <a:cs typeface="Arial" panose="020B0604020202020204" pitchFamily="34" charset="0"/>
                        </a:rPr>
                        <a:t> it shows that, hiring decision are primarily role and skill-based rather than influenced by gender.</a:t>
                      </a: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412278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BE13F-288E-D007-3997-05284DCA62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B1C39F4-79F1-5DCA-6D55-113D0B5D382B}"/>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466EEA45-87CA-B4B7-C4F4-F82F170437EE}"/>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9. Are there correlations between product pricing, stock levels, and sales performance?</a:t>
            </a:r>
          </a:p>
        </p:txBody>
      </p:sp>
      <p:graphicFrame>
        <p:nvGraphicFramePr>
          <p:cNvPr id="3" name="Chart 2">
            <a:extLst>
              <a:ext uri="{FF2B5EF4-FFF2-40B4-BE49-F238E27FC236}">
                <a16:creationId xmlns:a16="http://schemas.microsoft.com/office/drawing/2014/main" id="{F344CDFC-9AC7-824E-8A1D-24E919FD6015}"/>
              </a:ext>
            </a:extLst>
          </p:cNvPr>
          <p:cNvGraphicFramePr>
            <a:graphicFrameLocks/>
          </p:cNvGraphicFramePr>
          <p:nvPr>
            <p:extLst>
              <p:ext uri="{D42A27DB-BD31-4B8C-83A1-F6EECF244321}">
                <p14:modId xmlns:p14="http://schemas.microsoft.com/office/powerpoint/2010/main" val="2832024954"/>
              </p:ext>
            </p:extLst>
          </p:nvPr>
        </p:nvGraphicFramePr>
        <p:xfrm>
          <a:off x="968828" y="2552700"/>
          <a:ext cx="9318171" cy="6477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Table 3">
            <a:extLst>
              <a:ext uri="{FF2B5EF4-FFF2-40B4-BE49-F238E27FC236}">
                <a16:creationId xmlns:a16="http://schemas.microsoft.com/office/drawing/2014/main" id="{F389D710-27B9-92CE-96CF-CDACECAF65FC}"/>
              </a:ext>
            </a:extLst>
          </p:cNvPr>
          <p:cNvGraphicFramePr>
            <a:graphicFrameLocks noGrp="1"/>
          </p:cNvGraphicFramePr>
          <p:nvPr>
            <p:extLst>
              <p:ext uri="{D42A27DB-BD31-4B8C-83A1-F6EECF244321}">
                <p14:modId xmlns:p14="http://schemas.microsoft.com/office/powerpoint/2010/main" val="946171179"/>
              </p:ext>
            </p:extLst>
          </p:nvPr>
        </p:nvGraphicFramePr>
        <p:xfrm>
          <a:off x="10003970" y="2476500"/>
          <a:ext cx="7674429" cy="4576826"/>
        </p:xfrm>
        <a:graphic>
          <a:graphicData uri="http://schemas.openxmlformats.org/drawingml/2006/table">
            <a:tbl>
              <a:tblPr>
                <a:tableStyleId>{5C22544A-7EE6-4342-B048-85BDC9FD1C3A}</a:tableStyleId>
              </a:tblPr>
              <a:tblGrid>
                <a:gridCol w="7674429">
                  <a:extLst>
                    <a:ext uri="{9D8B030D-6E8A-4147-A177-3AD203B41FA5}">
                      <a16:colId xmlns:a16="http://schemas.microsoft.com/office/drawing/2014/main" val="3466196748"/>
                    </a:ext>
                  </a:extLst>
                </a:gridCol>
              </a:tblGrid>
              <a:tr h="2252044">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Arial" panose="020B0604020202020204" pitchFamily="34" charset="0"/>
                          <a:ea typeface="+mn-ea"/>
                          <a:cs typeface="Arial" panose="020B0604020202020204" pitchFamily="34" charset="0"/>
                        </a:rPr>
                        <a:t>lower price product tends to drive higher sales volumes , while higher-priced products contribute more per-unit revenue but there is no sale and have more stocks. products with low price have consistently low stock but high sales indicate strong demand potential lost revenue due to stock-outs.</a:t>
                      </a:r>
                    </a:p>
                    <a:p>
                      <a:pPr marL="342900" indent="-342900" algn="l" defTabSz="914400" rtl="0" eaLnBrk="1" fontAlgn="b" latinLnBrk="0" hangingPunct="1">
                        <a:buFont typeface="Arial" panose="020B0604020202020204" pitchFamily="34" charset="0"/>
                        <a:buChar char="•"/>
                      </a:pPr>
                      <a:endParaRPr lang="en-US" sz="2499" kern="1200" dirty="0">
                        <a:solidFill>
                          <a:srgbClr val="4C3FA2"/>
                        </a:solidFill>
                        <a:latin typeface="Arial" panose="020B0604020202020204" pitchFamily="34" charset="0"/>
                        <a:ea typeface="+mn-ea"/>
                        <a:cs typeface="Arial" panose="020B0604020202020204" pitchFamily="34" charset="0"/>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Arial" panose="020B0604020202020204" pitchFamily="34" charset="0"/>
                          <a:ea typeface="+mn-ea"/>
                          <a:cs typeface="Arial" panose="020B0604020202020204" pitchFamily="34" charset="0"/>
                        </a:rPr>
                        <a:t>pricing strategy appears aligned with inventory planning, with high-price products carrying lower stock level.</a:t>
                      </a: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2591393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8D808-ED6B-5FC1-5E39-80D4E68321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E832EF-1101-5C91-B82B-FA7E8123547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6511A98E-8269-920F-8437-69CFDF384FF9}"/>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10. How does product demand change over months or seasons?</a:t>
            </a:r>
          </a:p>
        </p:txBody>
      </p:sp>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6C3B6C87-DAFF-C774-A073-ADB4A0E0C655}"/>
                  </a:ext>
                </a:extLst>
              </p:cNvPr>
              <p:cNvGraphicFramePr/>
              <p:nvPr>
                <p:extLst>
                  <p:ext uri="{D42A27DB-BD31-4B8C-83A1-F6EECF244321}">
                    <p14:modId xmlns:p14="http://schemas.microsoft.com/office/powerpoint/2010/main" val="3445787327"/>
                  </p:ext>
                </p:extLst>
              </p:nvPr>
            </p:nvGraphicFramePr>
            <p:xfrm>
              <a:off x="1295400" y="1910578"/>
              <a:ext cx="10210800" cy="7500122"/>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6" name="Chart 5">
                <a:extLst>
                  <a:ext uri="{FF2B5EF4-FFF2-40B4-BE49-F238E27FC236}">
                    <a16:creationId xmlns:a16="http://schemas.microsoft.com/office/drawing/2014/main" id="{6C3B6C87-DAFF-C774-A073-ADB4A0E0C655}"/>
                  </a:ext>
                </a:extLst>
              </p:cNvPr>
              <p:cNvPicPr>
                <a:picLocks noGrp="1" noRot="1" noChangeAspect="1" noMove="1" noResize="1" noEditPoints="1" noAdjustHandles="1" noChangeArrowheads="1" noChangeShapeType="1"/>
              </p:cNvPicPr>
              <p:nvPr/>
            </p:nvPicPr>
            <p:blipFill>
              <a:blip r:embed="rId5"/>
              <a:stretch>
                <a:fillRect/>
              </a:stretch>
            </p:blipFill>
            <p:spPr>
              <a:xfrm>
                <a:off x="1295400" y="1910578"/>
                <a:ext cx="10210800" cy="7500122"/>
              </a:xfrm>
              <a:prstGeom prst="rect">
                <a:avLst/>
              </a:prstGeom>
            </p:spPr>
          </p:pic>
        </mc:Fallback>
      </mc:AlternateContent>
      <p:graphicFrame>
        <p:nvGraphicFramePr>
          <p:cNvPr id="7" name="Table 6">
            <a:extLst>
              <a:ext uri="{FF2B5EF4-FFF2-40B4-BE49-F238E27FC236}">
                <a16:creationId xmlns:a16="http://schemas.microsoft.com/office/drawing/2014/main" id="{48D07336-680E-D339-B58B-F0A4F040A5BC}"/>
              </a:ext>
            </a:extLst>
          </p:cNvPr>
          <p:cNvGraphicFramePr>
            <a:graphicFrameLocks noGrp="1"/>
          </p:cNvGraphicFramePr>
          <p:nvPr>
            <p:extLst>
              <p:ext uri="{D42A27DB-BD31-4B8C-83A1-F6EECF244321}">
                <p14:modId xmlns:p14="http://schemas.microsoft.com/office/powerpoint/2010/main" val="481533638"/>
              </p:ext>
            </p:extLst>
          </p:nvPr>
        </p:nvGraphicFramePr>
        <p:xfrm>
          <a:off x="11734800" y="2610480"/>
          <a:ext cx="6172199" cy="5257800"/>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5257800">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Arial" panose="020B0604020202020204" pitchFamily="34" charset="0"/>
                          <a:ea typeface="+mn-ea"/>
                          <a:cs typeface="Arial" panose="020B0604020202020204" pitchFamily="34" charset="0"/>
                        </a:rPr>
                        <a:t>product demand shows clear monthly fluctuation, indicating seasonal buying </a:t>
                      </a:r>
                      <a:r>
                        <a:rPr lang="en-US" sz="2499" kern="1200" dirty="0" err="1">
                          <a:solidFill>
                            <a:srgbClr val="4C3FA2"/>
                          </a:solidFill>
                          <a:latin typeface="Arial" panose="020B0604020202020204" pitchFamily="34" charset="0"/>
                          <a:ea typeface="+mn-ea"/>
                          <a:cs typeface="Arial" panose="020B0604020202020204" pitchFamily="34" charset="0"/>
                        </a:rPr>
                        <a:t>behaviour</a:t>
                      </a:r>
                      <a:r>
                        <a:rPr lang="en-US" sz="2499" kern="1200" dirty="0">
                          <a:solidFill>
                            <a:srgbClr val="4C3FA2"/>
                          </a:solidFill>
                          <a:latin typeface="Arial" panose="020B0604020202020204" pitchFamily="34" charset="0"/>
                          <a:ea typeface="+mn-ea"/>
                          <a:cs typeface="Arial" panose="020B0604020202020204" pitchFamily="34" charset="0"/>
                        </a:rPr>
                        <a:t>. certain products like Raclette </a:t>
                      </a:r>
                      <a:r>
                        <a:rPr lang="en-US" sz="2499" kern="1200" dirty="0" err="1">
                          <a:solidFill>
                            <a:srgbClr val="4C3FA2"/>
                          </a:solidFill>
                          <a:latin typeface="Arial" panose="020B0604020202020204" pitchFamily="34" charset="0"/>
                          <a:ea typeface="+mn-ea"/>
                          <a:cs typeface="Arial" panose="020B0604020202020204" pitchFamily="34" charset="0"/>
                        </a:rPr>
                        <a:t>courdavalut</a:t>
                      </a:r>
                      <a:r>
                        <a:rPr lang="en-US" sz="2499" kern="1200" dirty="0">
                          <a:solidFill>
                            <a:srgbClr val="4C3FA2"/>
                          </a:solidFill>
                          <a:latin typeface="Arial" panose="020B0604020202020204" pitchFamily="34" charset="0"/>
                          <a:ea typeface="+mn-ea"/>
                          <a:cs typeface="Arial" panose="020B0604020202020204" pitchFamily="34" charset="0"/>
                        </a:rPr>
                        <a:t>, </a:t>
                      </a:r>
                      <a:r>
                        <a:rPr lang="en-US" sz="2499" kern="1200" dirty="0" err="1">
                          <a:solidFill>
                            <a:srgbClr val="4C3FA2"/>
                          </a:solidFill>
                          <a:latin typeface="Arial" panose="020B0604020202020204" pitchFamily="34" charset="0"/>
                          <a:ea typeface="+mn-ea"/>
                          <a:cs typeface="Arial" panose="020B0604020202020204" pitchFamily="34" charset="0"/>
                        </a:rPr>
                        <a:t>konbu</a:t>
                      </a:r>
                      <a:r>
                        <a:rPr lang="en-US" sz="2499" kern="1200" dirty="0">
                          <a:solidFill>
                            <a:srgbClr val="4C3FA2"/>
                          </a:solidFill>
                          <a:latin typeface="Arial" panose="020B0604020202020204" pitchFamily="34" charset="0"/>
                          <a:ea typeface="+mn-ea"/>
                          <a:cs typeface="Arial" panose="020B0604020202020204" pitchFamily="34" charset="0"/>
                        </a:rPr>
                        <a:t> </a:t>
                      </a:r>
                      <a:r>
                        <a:rPr lang="en-US" sz="2499" kern="1200" dirty="0" err="1">
                          <a:solidFill>
                            <a:srgbClr val="4C3FA2"/>
                          </a:solidFill>
                          <a:latin typeface="Arial" panose="020B0604020202020204" pitchFamily="34" charset="0"/>
                          <a:ea typeface="+mn-ea"/>
                          <a:cs typeface="Arial" panose="020B0604020202020204" pitchFamily="34" charset="0"/>
                        </a:rPr>
                        <a:t>etc</a:t>
                      </a:r>
                      <a:r>
                        <a:rPr lang="en-US" sz="2499" kern="1200" dirty="0">
                          <a:solidFill>
                            <a:srgbClr val="4C3FA2"/>
                          </a:solidFill>
                          <a:latin typeface="Arial" panose="020B0604020202020204" pitchFamily="34" charset="0"/>
                          <a:ea typeface="+mn-ea"/>
                          <a:cs typeface="Arial" panose="020B0604020202020204" pitchFamily="34" charset="0"/>
                        </a:rPr>
                        <a:t> are experience recurring demand spike on the month 5 , suggesting strong seasonality. overall demand tends to increase during peak seasons and soften during off-peak periods.</a:t>
                      </a:r>
                    </a:p>
                  </a:txBody>
                  <a:tcPr marL="6350" marR="6350" marT="6350" marB="0" anchor="b"/>
                </a:tc>
                <a:extLst>
                  <a:ext uri="{0D108BD9-81ED-4DB2-BD59-A6C34878D82A}">
                    <a16:rowId xmlns:a16="http://schemas.microsoft.com/office/drawing/2014/main" val="2655921656"/>
                  </a:ext>
                </a:extLst>
              </a:tr>
            </a:tbl>
          </a:graphicData>
        </a:graphic>
      </p:graphicFrame>
    </p:spTree>
    <p:extLst>
      <p:ext uri="{BB962C8B-B14F-4D97-AF65-F5344CB8AC3E}">
        <p14:creationId xmlns:p14="http://schemas.microsoft.com/office/powerpoint/2010/main" val="1562412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7C082-1A4A-F60A-D8C4-0729E6B1F4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E1FBAA-2AC5-15AF-13AA-49CE0BA45B4A}"/>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96F4C54C-FA8C-1073-4BCE-7E40C18A2F5D}"/>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11. Can we identify anomalies in product sales or revenue performance?</a:t>
            </a:r>
          </a:p>
        </p:txBody>
      </p:sp>
      <p:graphicFrame>
        <p:nvGraphicFramePr>
          <p:cNvPr id="3" name="Table 2">
            <a:extLst>
              <a:ext uri="{FF2B5EF4-FFF2-40B4-BE49-F238E27FC236}">
                <a16:creationId xmlns:a16="http://schemas.microsoft.com/office/drawing/2014/main" id="{126C002C-0B43-24DD-BE02-AA7D2F05A1B2}"/>
              </a:ext>
            </a:extLst>
          </p:cNvPr>
          <p:cNvGraphicFramePr>
            <a:graphicFrameLocks noGrp="1"/>
          </p:cNvGraphicFramePr>
          <p:nvPr>
            <p:extLst>
              <p:ext uri="{D42A27DB-BD31-4B8C-83A1-F6EECF244321}">
                <p14:modId xmlns:p14="http://schemas.microsoft.com/office/powerpoint/2010/main" val="3868664956"/>
              </p:ext>
            </p:extLst>
          </p:nvPr>
        </p:nvGraphicFramePr>
        <p:xfrm>
          <a:off x="11734800" y="2610480"/>
          <a:ext cx="6172199" cy="5257800"/>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5257800">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Arial" panose="020B0604020202020204" pitchFamily="34" charset="0"/>
                          <a:ea typeface="+mn-ea"/>
                          <a:cs typeface="Arial" panose="020B0604020202020204" pitchFamily="34" charset="0"/>
                        </a:rPr>
                        <a:t>A large negative sales indicates product or overall revenue performed below the average revenue. So it is a potential performance issue or </a:t>
                      </a:r>
                      <a:r>
                        <a:rPr lang="en-US" sz="2499" kern="1200" dirty="0" err="1">
                          <a:solidFill>
                            <a:srgbClr val="4C3FA2"/>
                          </a:solidFill>
                          <a:latin typeface="Arial" panose="020B0604020202020204" pitchFamily="34" charset="0"/>
                          <a:ea typeface="+mn-ea"/>
                          <a:cs typeface="Arial" panose="020B0604020202020204" pitchFamily="34" charset="0"/>
                        </a:rPr>
                        <a:t>unusal</a:t>
                      </a:r>
                      <a:r>
                        <a:rPr lang="en-US" sz="2499" kern="1200" dirty="0">
                          <a:solidFill>
                            <a:srgbClr val="4C3FA2"/>
                          </a:solidFill>
                          <a:latin typeface="Arial" panose="020B0604020202020204" pitchFamily="34" charset="0"/>
                          <a:ea typeface="+mn-ea"/>
                          <a:cs typeface="Arial" panose="020B0604020202020204" pitchFamily="34" charset="0"/>
                        </a:rPr>
                        <a:t> event affecting demands. Even though overall monthly sales are below average , and certain days shows </a:t>
                      </a:r>
                      <a:r>
                        <a:rPr lang="en-US" sz="2499" kern="1200" dirty="0" err="1">
                          <a:solidFill>
                            <a:srgbClr val="4C3FA2"/>
                          </a:solidFill>
                          <a:latin typeface="Arial" panose="020B0604020202020204" pitchFamily="34" charset="0"/>
                          <a:ea typeface="+mn-ea"/>
                          <a:cs typeface="Arial" panose="020B0604020202020204" pitchFamily="34" charset="0"/>
                        </a:rPr>
                        <a:t>unusally</a:t>
                      </a:r>
                      <a:r>
                        <a:rPr lang="en-US" sz="2499" kern="1200" dirty="0">
                          <a:solidFill>
                            <a:srgbClr val="4C3FA2"/>
                          </a:solidFill>
                          <a:latin typeface="Arial" panose="020B0604020202020204" pitchFamily="34" charset="0"/>
                          <a:ea typeface="+mn-ea"/>
                          <a:cs typeface="Arial" panose="020B0604020202020204" pitchFamily="34" charset="0"/>
                        </a:rPr>
                        <a:t> high sales. This shows that certain days experienced positive spike , it indicates temporary demand of the market event.</a:t>
                      </a:r>
                    </a:p>
                  </a:txBody>
                  <a:tcPr marL="6350" marR="6350" marT="6350" marB="0" anchor="b"/>
                </a:tc>
                <a:extLst>
                  <a:ext uri="{0D108BD9-81ED-4DB2-BD59-A6C34878D82A}">
                    <a16:rowId xmlns:a16="http://schemas.microsoft.com/office/drawing/2014/main" val="2655921656"/>
                  </a:ext>
                </a:extLst>
              </a:tr>
            </a:tbl>
          </a:graphicData>
        </a:graphic>
      </p:graphicFrame>
      <mc:AlternateContent xmlns:mc="http://schemas.openxmlformats.org/markup-compatibility/2006">
        <mc:Choice xmlns:cx1="http://schemas.microsoft.com/office/drawing/2015/9/8/chartex" Requires="cx1">
          <p:graphicFrame>
            <p:nvGraphicFramePr>
              <p:cNvPr id="4" name="Chart 3">
                <a:extLst>
                  <a:ext uri="{FF2B5EF4-FFF2-40B4-BE49-F238E27FC236}">
                    <a16:creationId xmlns:a16="http://schemas.microsoft.com/office/drawing/2014/main" id="{1C9027D5-D5F5-44E8-8484-6336A4CB967D}"/>
                  </a:ext>
                </a:extLst>
              </p:cNvPr>
              <p:cNvGraphicFramePr/>
              <p:nvPr>
                <p:extLst>
                  <p:ext uri="{D42A27DB-BD31-4B8C-83A1-F6EECF244321}">
                    <p14:modId xmlns:p14="http://schemas.microsoft.com/office/powerpoint/2010/main" val="1719631113"/>
                  </p:ext>
                </p:extLst>
              </p:nvPr>
            </p:nvGraphicFramePr>
            <p:xfrm>
              <a:off x="968828" y="1943234"/>
              <a:ext cx="10232571" cy="6934065"/>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4" name="Chart 3">
                <a:extLst>
                  <a:ext uri="{FF2B5EF4-FFF2-40B4-BE49-F238E27FC236}">
                    <a16:creationId xmlns:a16="http://schemas.microsoft.com/office/drawing/2014/main" id="{1C9027D5-D5F5-44E8-8484-6336A4CB967D}"/>
                  </a:ext>
                </a:extLst>
              </p:cNvPr>
              <p:cNvPicPr>
                <a:picLocks noGrp="1" noRot="1" noChangeAspect="1" noMove="1" noResize="1" noEditPoints="1" noAdjustHandles="1" noChangeArrowheads="1" noChangeShapeType="1"/>
              </p:cNvPicPr>
              <p:nvPr/>
            </p:nvPicPr>
            <p:blipFill>
              <a:blip r:embed="rId5"/>
              <a:stretch>
                <a:fillRect/>
              </a:stretch>
            </p:blipFill>
            <p:spPr>
              <a:xfrm>
                <a:off x="968828" y="1943234"/>
                <a:ext cx="10232571" cy="6934065"/>
              </a:xfrm>
              <a:prstGeom prst="rect">
                <a:avLst/>
              </a:prstGeom>
            </p:spPr>
          </p:pic>
        </mc:Fallback>
      </mc:AlternateContent>
    </p:spTree>
    <p:extLst>
      <p:ext uri="{BB962C8B-B14F-4D97-AF65-F5344CB8AC3E}">
        <p14:creationId xmlns:p14="http://schemas.microsoft.com/office/powerpoint/2010/main" val="229666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5800" y="2774334"/>
            <a:ext cx="4533900" cy="4568371"/>
          </a:xfrm>
          <a:custGeom>
            <a:avLst/>
            <a:gdLst/>
            <a:ahLst/>
            <a:cxnLst/>
            <a:rect l="l" t="t" r="r" b="b"/>
            <a:pathLst>
              <a:path w="6755439" h="5936342">
                <a:moveTo>
                  <a:pt x="0" y="0"/>
                </a:moveTo>
                <a:lnTo>
                  <a:pt x="6755439" y="0"/>
                </a:lnTo>
                <a:lnTo>
                  <a:pt x="6755439" y="5936342"/>
                </a:lnTo>
                <a:lnTo>
                  <a:pt x="0" y="5936342"/>
                </a:lnTo>
                <a:lnTo>
                  <a:pt x="0" y="0"/>
                </a:lnTo>
                <a:close/>
              </a:path>
            </a:pathLst>
          </a:custGeom>
          <a:blipFill>
            <a:blip r:embed="rId2"/>
            <a:stretch>
              <a:fillRect/>
            </a:stretch>
          </a:blipFill>
        </p:spPr>
      </p:sp>
      <p:sp>
        <p:nvSpPr>
          <p:cNvPr id="3" name="TextBox 3"/>
          <p:cNvSpPr txBox="1"/>
          <p:nvPr/>
        </p:nvSpPr>
        <p:spPr>
          <a:xfrm>
            <a:off x="6096001" y="624647"/>
            <a:ext cx="9372600" cy="1310743"/>
          </a:xfrm>
          <a:prstGeom prst="rect">
            <a:avLst/>
          </a:prstGeom>
        </p:spPr>
        <p:txBody>
          <a:bodyPr wrap="square" lIns="0" tIns="0" rIns="0" bIns="0" rtlCol="0" anchor="t">
            <a:spAutoFit/>
          </a:bodyPr>
          <a:lstStyle/>
          <a:p>
            <a:pPr>
              <a:lnSpc>
                <a:spcPts val="11200"/>
              </a:lnSpc>
              <a:spcBef>
                <a:spcPct val="0"/>
              </a:spcBef>
            </a:pPr>
            <a:r>
              <a:rPr lang="en-US" sz="8000" b="1" dirty="0">
                <a:solidFill>
                  <a:srgbClr val="4C3FA2"/>
                </a:solidFill>
                <a:latin typeface="Arial" panose="020B0604020202020204" pitchFamily="34" charset="0"/>
                <a:cs typeface="Arial" panose="020B0604020202020204" pitchFamily="34" charset="0"/>
              </a:rPr>
              <a:t>Project overview</a:t>
            </a:r>
            <a:endParaRPr lang="en-IN" sz="8000" b="1" dirty="0">
              <a:solidFill>
                <a:srgbClr val="4C3FA2"/>
              </a:solidFill>
              <a:latin typeface="Arial" panose="020B0604020202020204" pitchFamily="34" charset="0"/>
              <a:cs typeface="Arial" panose="020B0604020202020204" pitchFamily="34" charset="0"/>
            </a:endParaRPr>
          </a:p>
        </p:txBody>
      </p:sp>
      <p:sp>
        <p:nvSpPr>
          <p:cNvPr id="4" name="TextBox 4"/>
          <p:cNvSpPr txBox="1"/>
          <p:nvPr/>
        </p:nvSpPr>
        <p:spPr>
          <a:xfrm>
            <a:off x="6096001" y="2400300"/>
            <a:ext cx="11277600" cy="5426037"/>
          </a:xfrm>
          <a:prstGeom prst="rect">
            <a:avLst/>
          </a:prstGeom>
        </p:spPr>
        <p:txBody>
          <a:bodyPr wrap="square" lIns="0" tIns="0" rIns="0" bIns="0" rtlCol="0" anchor="t">
            <a:spAutoFit/>
          </a:bodyPr>
          <a:lstStyle/>
          <a:p>
            <a:pPr algn="just"/>
            <a:r>
              <a:rPr lang="en-US" sz="2499" dirty="0">
                <a:solidFill>
                  <a:srgbClr val="4C3FA2"/>
                </a:solidFill>
                <a:latin typeface="Arial" panose="020B0604020202020204" pitchFamily="34" charset="0"/>
                <a:cs typeface="Arial" panose="020B0604020202020204" pitchFamily="34" charset="0"/>
              </a:rPr>
              <a:t>Northwind Traders is a wholesale distribution company that purchases products from various suppliers and sells them to customers across multiple countries. The database captures customer transactions, product details, supplier information, and employee sales activities, making it suitable for comprehensive sales and business performance analysis. </a:t>
            </a:r>
            <a:endParaRPr lang="en-IN" sz="2499" dirty="0">
              <a:solidFill>
                <a:srgbClr val="4C3FA2"/>
              </a:solidFill>
              <a:latin typeface="Arial" panose="020B0604020202020204" pitchFamily="34" charset="0"/>
              <a:cs typeface="Arial" panose="020B0604020202020204" pitchFamily="34" charset="0"/>
            </a:endParaRPr>
          </a:p>
          <a:p>
            <a:pPr algn="just"/>
            <a:endParaRPr lang="en-US" sz="2499" dirty="0">
              <a:solidFill>
                <a:srgbClr val="4C3FA2"/>
              </a:solidFill>
              <a:latin typeface="Arial" panose="020B0604020202020204" pitchFamily="34" charset="0"/>
              <a:cs typeface="Arial" panose="020B0604020202020204" pitchFamily="34" charset="0"/>
            </a:endParaRPr>
          </a:p>
          <a:p>
            <a:pPr algn="just"/>
            <a:r>
              <a:rPr lang="en-US" sz="2499" dirty="0">
                <a:solidFill>
                  <a:srgbClr val="4C3FA2"/>
                </a:solidFill>
                <a:latin typeface="Arial" panose="020B0604020202020204" pitchFamily="34" charset="0"/>
                <a:cs typeface="Arial" panose="020B0604020202020204" pitchFamily="34" charset="0"/>
              </a:rPr>
              <a:t>This project analyzes the sales performance of Northwind Traders, a wholesale food distribution company. The objective of the analysis is to evaluate revenue performance, customer behavior, product contribution, geographic distribution, and operational efficiency using structured business intelligence techniques.</a:t>
            </a:r>
            <a:endParaRPr lang="en-IN" sz="2499" dirty="0">
              <a:solidFill>
                <a:srgbClr val="4C3FA2"/>
              </a:solidFill>
              <a:latin typeface="Arial" panose="020B0604020202020204" pitchFamily="34" charset="0"/>
              <a:cs typeface="Arial" panose="020B0604020202020204" pitchFamily="34" charset="0"/>
            </a:endParaRPr>
          </a:p>
          <a:p>
            <a:pPr algn="just"/>
            <a:endParaRPr lang="en-US" sz="2499" dirty="0">
              <a:solidFill>
                <a:srgbClr val="4C3FA2"/>
              </a:solidFill>
              <a:latin typeface="Arial" panose="020B0604020202020204" pitchFamily="34" charset="0"/>
              <a:cs typeface="Arial" panose="020B0604020202020204" pitchFamily="34" charset="0"/>
            </a:endParaRPr>
          </a:p>
          <a:p>
            <a:pPr algn="just"/>
            <a:r>
              <a:rPr lang="en-US" sz="2499" dirty="0">
                <a:solidFill>
                  <a:srgbClr val="4C3FA2"/>
                </a:solidFill>
                <a:latin typeface="Arial" panose="020B0604020202020204" pitchFamily="34" charset="0"/>
                <a:cs typeface="Arial" panose="020B0604020202020204" pitchFamily="34" charset="0"/>
              </a:rPr>
              <a:t>The dataset includes transactional and master tables such as customers, orders, products, categories, suppliers, order details, employees, and shipper.</a:t>
            </a:r>
            <a:endParaRPr lang="en-IN" sz="2499" dirty="0">
              <a:solidFill>
                <a:srgbClr val="4C3FA2"/>
              </a:solidFill>
              <a:latin typeface="Arial" panose="020B0604020202020204" pitchFamily="34" charset="0"/>
              <a:cs typeface="Arial" panose="020B0604020202020204" pitchFamily="34" charset="0"/>
            </a:endParaRPr>
          </a:p>
          <a:p>
            <a:pPr algn="just">
              <a:lnSpc>
                <a:spcPts val="3499"/>
              </a:lnSpc>
              <a:spcBef>
                <a:spcPct val="0"/>
              </a:spcBef>
            </a:pPr>
            <a:r>
              <a:rPr lang="en-US" sz="2499" dirty="0" err="1">
                <a:solidFill>
                  <a:srgbClr val="4C3FA2"/>
                </a:solidFill>
                <a:latin typeface="Arial" panose="020B0604020202020204" pitchFamily="34" charset="0"/>
                <a:ea typeface="Poppins"/>
                <a:cs typeface="Arial" panose="020B0604020202020204" pitchFamily="34" charset="0"/>
                <a:sym typeface="Poppins"/>
              </a:rPr>
              <a:t>lacus</a:t>
            </a:r>
            <a:r>
              <a:rPr lang="en-US" sz="2499" dirty="0">
                <a:solidFill>
                  <a:srgbClr val="4C3FA2"/>
                </a:solidFill>
                <a:latin typeface="Arial" panose="020B0604020202020204" pitchFamily="34" charset="0"/>
                <a:ea typeface="Poppins"/>
                <a:cs typeface="Arial" panose="020B0604020202020204" pitchFamily="34" charset="0"/>
                <a:sym typeface="Poppins"/>
              </a:rPr>
              <a:t>.</a:t>
            </a:r>
          </a:p>
        </p:txBody>
      </p:sp>
      <p:sp>
        <p:nvSpPr>
          <p:cNvPr id="8" name="Freeform 8"/>
          <p:cNvSpPr/>
          <p:nvPr/>
        </p:nvSpPr>
        <p:spPr>
          <a:xfrm>
            <a:off x="-969997" y="0"/>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F6129-7660-D0A2-A02B-7D4479B207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E570CA-4B24-0C2A-4A87-42BD2073AFD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2BECF2A0-59D6-86E0-E0A2-43BCB6134FE5}"/>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12. Are there any regional trends in supplier distribution and pricing?</a:t>
            </a:r>
          </a:p>
        </p:txBody>
      </p:sp>
      <p:graphicFrame>
        <p:nvGraphicFramePr>
          <p:cNvPr id="3" name="Table 2">
            <a:extLst>
              <a:ext uri="{FF2B5EF4-FFF2-40B4-BE49-F238E27FC236}">
                <a16:creationId xmlns:a16="http://schemas.microsoft.com/office/drawing/2014/main" id="{6BFB6FE1-D300-272B-6877-A2DE0BBC42B1}"/>
              </a:ext>
            </a:extLst>
          </p:cNvPr>
          <p:cNvGraphicFramePr>
            <a:graphicFrameLocks noGrp="1"/>
          </p:cNvGraphicFramePr>
          <p:nvPr>
            <p:extLst>
              <p:ext uri="{D42A27DB-BD31-4B8C-83A1-F6EECF244321}">
                <p14:modId xmlns:p14="http://schemas.microsoft.com/office/powerpoint/2010/main" val="3640775649"/>
              </p:ext>
            </p:extLst>
          </p:nvPr>
        </p:nvGraphicFramePr>
        <p:xfrm>
          <a:off x="990600" y="8100349"/>
          <a:ext cx="16606157" cy="1983851"/>
        </p:xfrm>
        <a:graphic>
          <a:graphicData uri="http://schemas.openxmlformats.org/drawingml/2006/table">
            <a:tbl>
              <a:tblPr>
                <a:tableStyleId>{5C22544A-7EE6-4342-B048-85BDC9FD1C3A}</a:tableStyleId>
              </a:tblPr>
              <a:tblGrid>
                <a:gridCol w="16606157">
                  <a:extLst>
                    <a:ext uri="{9D8B030D-6E8A-4147-A177-3AD203B41FA5}">
                      <a16:colId xmlns:a16="http://schemas.microsoft.com/office/drawing/2014/main" val="3466196748"/>
                    </a:ext>
                  </a:extLst>
                </a:gridCol>
              </a:tblGrid>
              <a:tr h="1983851">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Arial" panose="020B0604020202020204" pitchFamily="34" charset="0"/>
                          <a:ea typeface="+mn-ea"/>
                          <a:cs typeface="Arial" panose="020B0604020202020204" pitchFamily="34" charset="0"/>
                        </a:rPr>
                        <a:t>Supplier distribution analysis shows geographic concentration of </a:t>
                      </a:r>
                      <a:r>
                        <a:rPr lang="en-US" sz="2499" kern="1200" dirty="0" err="1">
                          <a:solidFill>
                            <a:srgbClr val="4C3FA2"/>
                          </a:solidFill>
                          <a:latin typeface="Arial" panose="020B0604020202020204" pitchFamily="34" charset="0"/>
                          <a:ea typeface="+mn-ea"/>
                          <a:cs typeface="Arial" panose="020B0604020202020204" pitchFamily="34" charset="0"/>
                        </a:rPr>
                        <a:t>vendors,while</a:t>
                      </a:r>
                      <a:r>
                        <a:rPr lang="en-US" sz="2499" kern="1200" dirty="0">
                          <a:solidFill>
                            <a:srgbClr val="4C3FA2"/>
                          </a:solidFill>
                          <a:latin typeface="Arial" panose="020B0604020202020204" pitchFamily="34" charset="0"/>
                          <a:ea typeface="+mn-ea"/>
                          <a:cs typeface="Arial" panose="020B0604020202020204" pitchFamily="34" charset="0"/>
                        </a:rPr>
                        <a:t> pricing trends indicates cost variation across region .certain region like </a:t>
                      </a:r>
                      <a:r>
                        <a:rPr lang="en-US" sz="2499" kern="1200" dirty="0" err="1">
                          <a:solidFill>
                            <a:srgbClr val="4C3FA2"/>
                          </a:solidFill>
                          <a:latin typeface="Arial" panose="020B0604020202020204" pitchFamily="34" charset="0"/>
                          <a:ea typeface="+mn-ea"/>
                          <a:cs typeface="Arial" panose="020B0604020202020204" pitchFamily="34" charset="0"/>
                        </a:rPr>
                        <a:t>europian</a:t>
                      </a:r>
                      <a:r>
                        <a:rPr lang="en-US" sz="2499" kern="1200" dirty="0">
                          <a:solidFill>
                            <a:srgbClr val="4C3FA2"/>
                          </a:solidFill>
                          <a:latin typeface="Arial" panose="020B0604020202020204" pitchFamily="34" charset="0"/>
                          <a:ea typeface="+mn-ea"/>
                          <a:cs typeface="Arial" panose="020B0604020202020204" pitchFamily="34" charset="0"/>
                        </a:rPr>
                        <a:t> suppliers dominating premium products, where as other provides lower pricing.</a:t>
                      </a:r>
                    </a:p>
                  </a:txBody>
                  <a:tcPr marL="6350" marR="6350" marT="6350" marB="0" anchor="b"/>
                </a:tc>
                <a:extLst>
                  <a:ext uri="{0D108BD9-81ED-4DB2-BD59-A6C34878D82A}">
                    <a16:rowId xmlns:a16="http://schemas.microsoft.com/office/drawing/2014/main" val="2655921656"/>
                  </a:ext>
                </a:extLst>
              </a:tr>
            </a:tbl>
          </a:graphicData>
        </a:graphic>
      </p:graphicFrame>
      <p:graphicFrame>
        <p:nvGraphicFramePr>
          <p:cNvPr id="4" name="Chart 3">
            <a:extLst>
              <a:ext uri="{FF2B5EF4-FFF2-40B4-BE49-F238E27FC236}">
                <a16:creationId xmlns:a16="http://schemas.microsoft.com/office/drawing/2014/main" id="{B2FEFDE7-9380-3463-FBD8-D3D4F297B6FE}"/>
              </a:ext>
            </a:extLst>
          </p:cNvPr>
          <p:cNvGraphicFramePr>
            <a:graphicFrameLocks/>
          </p:cNvGraphicFramePr>
          <p:nvPr>
            <p:extLst>
              <p:ext uri="{D42A27DB-BD31-4B8C-83A1-F6EECF244321}">
                <p14:modId xmlns:p14="http://schemas.microsoft.com/office/powerpoint/2010/main" val="1719234417"/>
              </p:ext>
            </p:extLst>
          </p:nvPr>
        </p:nvGraphicFramePr>
        <p:xfrm>
          <a:off x="968828" y="2019300"/>
          <a:ext cx="8937172" cy="5486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a:extLst>
              <a:ext uri="{FF2B5EF4-FFF2-40B4-BE49-F238E27FC236}">
                <a16:creationId xmlns:a16="http://schemas.microsoft.com/office/drawing/2014/main" id="{4C12D7E2-E4C5-B3AF-B25A-9A281EF72BA3}"/>
              </a:ext>
            </a:extLst>
          </p:cNvPr>
          <p:cNvGraphicFramePr>
            <a:graphicFrameLocks/>
          </p:cNvGraphicFramePr>
          <p:nvPr>
            <p:extLst>
              <p:ext uri="{D42A27DB-BD31-4B8C-83A1-F6EECF244321}">
                <p14:modId xmlns:p14="http://schemas.microsoft.com/office/powerpoint/2010/main" val="1278936032"/>
              </p:ext>
            </p:extLst>
          </p:nvPr>
        </p:nvGraphicFramePr>
        <p:xfrm>
          <a:off x="10820399" y="1687535"/>
          <a:ext cx="6776357" cy="518170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93716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6AC72-967F-16A2-B1EB-04E048EC9AA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6F8F05-4C91-833A-6517-8EBE5F828AF7}"/>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754F99D2-8D91-4221-CE04-C23940013D06}"/>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13. How are suppliers distributed across different product categories?</a:t>
            </a:r>
          </a:p>
        </p:txBody>
      </p:sp>
      <p:graphicFrame>
        <p:nvGraphicFramePr>
          <p:cNvPr id="3" name="Table 2">
            <a:extLst>
              <a:ext uri="{FF2B5EF4-FFF2-40B4-BE49-F238E27FC236}">
                <a16:creationId xmlns:a16="http://schemas.microsoft.com/office/drawing/2014/main" id="{4F77738C-2599-001E-7999-08BDA7DF9C6D}"/>
              </a:ext>
            </a:extLst>
          </p:cNvPr>
          <p:cNvGraphicFramePr>
            <a:graphicFrameLocks noGrp="1"/>
          </p:cNvGraphicFramePr>
          <p:nvPr>
            <p:extLst>
              <p:ext uri="{D42A27DB-BD31-4B8C-83A1-F6EECF244321}">
                <p14:modId xmlns:p14="http://schemas.microsoft.com/office/powerpoint/2010/main" val="3916188117"/>
              </p:ext>
            </p:extLst>
          </p:nvPr>
        </p:nvGraphicFramePr>
        <p:xfrm>
          <a:off x="11430000" y="4152900"/>
          <a:ext cx="6172199" cy="3053334"/>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3029580">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Arial" panose="020B0604020202020204" pitchFamily="34" charset="0"/>
                          <a:ea typeface="+mn-ea"/>
                          <a:cs typeface="Arial" panose="020B0604020202020204" pitchFamily="34" charset="0"/>
                        </a:rPr>
                        <a:t>categories with more supplier indicates strong supply </a:t>
                      </a:r>
                      <a:r>
                        <a:rPr lang="en-US" sz="2499" kern="1200" dirty="0" err="1">
                          <a:solidFill>
                            <a:srgbClr val="4C3FA2"/>
                          </a:solidFill>
                          <a:latin typeface="Arial" panose="020B0604020202020204" pitchFamily="34" charset="0"/>
                          <a:ea typeface="+mn-ea"/>
                          <a:cs typeface="Arial" panose="020B0604020202020204" pitchFamily="34" charset="0"/>
                        </a:rPr>
                        <a:t>compitation</a:t>
                      </a:r>
                      <a:r>
                        <a:rPr lang="en-US" sz="2499" kern="1200" dirty="0">
                          <a:solidFill>
                            <a:srgbClr val="4C3FA2"/>
                          </a:solidFill>
                          <a:latin typeface="Arial" panose="020B0604020202020204" pitchFamily="34" charset="0"/>
                          <a:ea typeface="+mn-ea"/>
                          <a:cs typeface="Arial" panose="020B0604020202020204" pitchFamily="34" charset="0"/>
                        </a:rPr>
                        <a:t> and reduce risk ,</a:t>
                      </a:r>
                    </a:p>
                    <a:p>
                      <a:pPr marL="342900" indent="-342900" algn="l" defTabSz="914400" rtl="0" eaLnBrk="1" fontAlgn="b" latinLnBrk="0" hangingPunct="1">
                        <a:buFont typeface="Arial" panose="020B0604020202020204" pitchFamily="34" charset="0"/>
                        <a:buChar char="•"/>
                      </a:pPr>
                      <a:r>
                        <a:rPr lang="en-US" sz="2499" kern="1200" dirty="0">
                          <a:solidFill>
                            <a:srgbClr val="4C3FA2"/>
                          </a:solidFill>
                          <a:latin typeface="Arial" panose="020B0604020202020204" pitchFamily="34" charset="0"/>
                          <a:ea typeface="+mn-ea"/>
                          <a:cs typeface="Arial" panose="020B0604020202020204" pitchFamily="34" charset="0"/>
                        </a:rPr>
                        <a:t>while category with fewer suppliers indicate potential supply chain dependency.</a:t>
                      </a:r>
                    </a:p>
                  </a:txBody>
                  <a:tcPr marL="6350" marR="6350" marT="6350" marB="0" anchor="b"/>
                </a:tc>
                <a:extLst>
                  <a:ext uri="{0D108BD9-81ED-4DB2-BD59-A6C34878D82A}">
                    <a16:rowId xmlns:a16="http://schemas.microsoft.com/office/drawing/2014/main" val="2655921656"/>
                  </a:ext>
                </a:extLst>
              </a:tr>
            </a:tbl>
          </a:graphicData>
        </a:graphic>
      </p:graphicFrame>
      <p:graphicFrame>
        <p:nvGraphicFramePr>
          <p:cNvPr id="4" name="Chart 3">
            <a:extLst>
              <a:ext uri="{FF2B5EF4-FFF2-40B4-BE49-F238E27FC236}">
                <a16:creationId xmlns:a16="http://schemas.microsoft.com/office/drawing/2014/main" id="{65FD5642-8D37-CDF3-9F49-232D3C7A13CF}"/>
              </a:ext>
            </a:extLst>
          </p:cNvPr>
          <p:cNvGraphicFramePr>
            <a:graphicFrameLocks/>
          </p:cNvGraphicFramePr>
          <p:nvPr>
            <p:extLst>
              <p:ext uri="{D42A27DB-BD31-4B8C-83A1-F6EECF244321}">
                <p14:modId xmlns:p14="http://schemas.microsoft.com/office/powerpoint/2010/main" val="4173880569"/>
              </p:ext>
            </p:extLst>
          </p:nvPr>
        </p:nvGraphicFramePr>
        <p:xfrm>
          <a:off x="1295400" y="2334411"/>
          <a:ext cx="9448800" cy="692388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1226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D6742-7259-19FA-18E8-88E4200F7C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35F2B5-A50B-A385-1038-FC4BE9DC40EA}"/>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7BAD5C11-DAF7-50E7-5FCA-9A339830D3F1}"/>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14. How do supplier pricing and categories relate across different regions?</a:t>
            </a:r>
          </a:p>
        </p:txBody>
      </p:sp>
      <p:graphicFrame>
        <p:nvGraphicFramePr>
          <p:cNvPr id="3" name="Table 2">
            <a:extLst>
              <a:ext uri="{FF2B5EF4-FFF2-40B4-BE49-F238E27FC236}">
                <a16:creationId xmlns:a16="http://schemas.microsoft.com/office/drawing/2014/main" id="{07D00F1B-47C6-75AA-7CC8-84050828A5D6}"/>
              </a:ext>
            </a:extLst>
          </p:cNvPr>
          <p:cNvGraphicFramePr>
            <a:graphicFrameLocks noGrp="1"/>
          </p:cNvGraphicFramePr>
          <p:nvPr>
            <p:extLst>
              <p:ext uri="{D42A27DB-BD31-4B8C-83A1-F6EECF244321}">
                <p14:modId xmlns:p14="http://schemas.microsoft.com/office/powerpoint/2010/main" val="1186467074"/>
              </p:ext>
            </p:extLst>
          </p:nvPr>
        </p:nvGraphicFramePr>
        <p:xfrm>
          <a:off x="11734800" y="4381500"/>
          <a:ext cx="6172199" cy="3486780"/>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3486780">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p>
                      <a:pPr marL="0" indent="0" algn="l" defTabSz="914400" rtl="0" eaLnBrk="1" fontAlgn="b" latinLnBrk="0" hangingPunct="1">
                        <a:buFont typeface="Arial" panose="020B0604020202020204" pitchFamily="34" charset="0"/>
                        <a:buNone/>
                      </a:pPr>
                      <a:r>
                        <a:rPr lang="en-US" sz="2499" kern="1200" dirty="0">
                          <a:solidFill>
                            <a:srgbClr val="4C3FA2"/>
                          </a:solidFill>
                          <a:latin typeface="Arial" panose="020B0604020202020204" pitchFamily="34" charset="0"/>
                          <a:ea typeface="+mn-ea"/>
                          <a:cs typeface="Arial" panose="020B0604020202020204" pitchFamily="34" charset="0"/>
                        </a:rPr>
                        <a:t>The analysis shows that supplier pricing varies across country in same categories. some suppliers supplies max-price in same country but others are supply in cost efficient products. this helps businesses balance quality sourcing and cost optimization.</a:t>
                      </a:r>
                    </a:p>
                  </a:txBody>
                  <a:tcPr marL="6350" marR="6350" marT="6350" marB="0" anchor="b"/>
                </a:tc>
                <a:extLst>
                  <a:ext uri="{0D108BD9-81ED-4DB2-BD59-A6C34878D82A}">
                    <a16:rowId xmlns:a16="http://schemas.microsoft.com/office/drawing/2014/main" val="2655921656"/>
                  </a:ext>
                </a:extLst>
              </a:tr>
            </a:tbl>
          </a:graphicData>
        </a:graphic>
      </p:graphicFrame>
      <mc:AlternateContent xmlns:mc="http://schemas.openxmlformats.org/markup-compatibility/2006">
        <mc:Choice xmlns:cx1="http://schemas.microsoft.com/office/drawing/2015/9/8/chartex" Requires="cx1">
          <p:graphicFrame>
            <p:nvGraphicFramePr>
              <p:cNvPr id="4" name="Chart 3">
                <a:extLst>
                  <a:ext uri="{FF2B5EF4-FFF2-40B4-BE49-F238E27FC236}">
                    <a16:creationId xmlns:a16="http://schemas.microsoft.com/office/drawing/2014/main" id="{19DD0C3D-512E-0C1D-21F5-ECA4201E648D}"/>
                  </a:ext>
                </a:extLst>
              </p:cNvPr>
              <p:cNvGraphicFramePr/>
              <p:nvPr>
                <p:extLst>
                  <p:ext uri="{D42A27DB-BD31-4B8C-83A1-F6EECF244321}">
                    <p14:modId xmlns:p14="http://schemas.microsoft.com/office/powerpoint/2010/main" val="3651168197"/>
                  </p:ext>
                </p:extLst>
              </p:nvPr>
            </p:nvGraphicFramePr>
            <p:xfrm>
              <a:off x="963386" y="2247900"/>
              <a:ext cx="10314214" cy="6462898"/>
            </p:xfrm>
            <a:graphic>
              <a:graphicData uri="http://schemas.microsoft.com/office/drawing/2014/chartex">
                <cx:chart xmlns:cx="http://schemas.microsoft.com/office/drawing/2014/chartex" xmlns:r="http://schemas.openxmlformats.org/officeDocument/2006/relationships" r:id="rId4"/>
              </a:graphicData>
            </a:graphic>
          </p:graphicFrame>
        </mc:Choice>
        <mc:Fallback>
          <p:pic>
            <p:nvPicPr>
              <p:cNvPr id="4" name="Chart 3">
                <a:extLst>
                  <a:ext uri="{FF2B5EF4-FFF2-40B4-BE49-F238E27FC236}">
                    <a16:creationId xmlns:a16="http://schemas.microsoft.com/office/drawing/2014/main" id="{19DD0C3D-512E-0C1D-21F5-ECA4201E648D}"/>
                  </a:ext>
                </a:extLst>
              </p:cNvPr>
              <p:cNvPicPr>
                <a:picLocks noGrp="1" noRot="1" noChangeAspect="1" noMove="1" noResize="1" noEditPoints="1" noAdjustHandles="1" noChangeArrowheads="1" noChangeShapeType="1"/>
              </p:cNvPicPr>
              <p:nvPr/>
            </p:nvPicPr>
            <p:blipFill>
              <a:blip r:embed="rId5"/>
              <a:stretch>
                <a:fillRect/>
              </a:stretch>
            </p:blipFill>
            <p:spPr>
              <a:xfrm>
                <a:off x="963386" y="2247900"/>
                <a:ext cx="10314214" cy="6462898"/>
              </a:xfrm>
              <a:prstGeom prst="rect">
                <a:avLst/>
              </a:prstGeom>
            </p:spPr>
          </p:pic>
        </mc:Fallback>
      </mc:AlternateContent>
    </p:spTree>
    <p:extLst>
      <p:ext uri="{BB962C8B-B14F-4D97-AF65-F5344CB8AC3E}">
        <p14:creationId xmlns:p14="http://schemas.microsoft.com/office/powerpoint/2010/main" val="4095060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72ED3-9E27-B959-4FBA-D816581019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118FE2-0CC6-7039-555F-63E4E78F3B6E}"/>
              </a:ext>
            </a:extLst>
          </p:cNvPr>
          <p:cNvSpPr/>
          <p:nvPr/>
        </p:nvSpPr>
        <p:spPr>
          <a:xfrm>
            <a:off x="2325169" y="1933128"/>
            <a:ext cx="4994803" cy="6420744"/>
          </a:xfrm>
          <a:custGeom>
            <a:avLst/>
            <a:gdLst/>
            <a:ahLst/>
            <a:cxnLst/>
            <a:rect l="l" t="t" r="r" b="b"/>
            <a:pathLst>
              <a:path w="4994803" h="6420744">
                <a:moveTo>
                  <a:pt x="0" y="0"/>
                </a:moveTo>
                <a:lnTo>
                  <a:pt x="4994803" y="0"/>
                </a:lnTo>
                <a:lnTo>
                  <a:pt x="4994803" y="6420744"/>
                </a:lnTo>
                <a:lnTo>
                  <a:pt x="0" y="6420744"/>
                </a:lnTo>
                <a:lnTo>
                  <a:pt x="0" y="0"/>
                </a:lnTo>
                <a:close/>
              </a:path>
            </a:pathLst>
          </a:custGeom>
          <a:blipFill>
            <a:blip r:embed="rId2"/>
            <a:stretch>
              <a:fillRect/>
            </a:stretch>
          </a:blipFill>
        </p:spPr>
      </p:sp>
      <p:sp>
        <p:nvSpPr>
          <p:cNvPr id="3" name="TextBox 3">
            <a:extLst>
              <a:ext uri="{FF2B5EF4-FFF2-40B4-BE49-F238E27FC236}">
                <a16:creationId xmlns:a16="http://schemas.microsoft.com/office/drawing/2014/main" id="{520C852B-2BD6-3E28-A0C0-22EF04E619BC}"/>
              </a:ext>
            </a:extLst>
          </p:cNvPr>
          <p:cNvSpPr txBox="1"/>
          <p:nvPr/>
        </p:nvSpPr>
        <p:spPr>
          <a:xfrm>
            <a:off x="8305800" y="4001200"/>
            <a:ext cx="9258300" cy="2284600"/>
          </a:xfrm>
          <a:prstGeom prst="rect">
            <a:avLst/>
          </a:prstGeom>
        </p:spPr>
        <p:txBody>
          <a:bodyPr wrap="square" lIns="0" tIns="0" rIns="0" bIns="0" rtlCol="0" anchor="t">
            <a:spAutoFit/>
          </a:bodyPr>
          <a:lstStyle/>
          <a:p>
            <a:pPr algn="l">
              <a:lnSpc>
                <a:spcPts val="8880"/>
              </a:lnSpc>
            </a:pPr>
            <a:r>
              <a:rPr lang="en-US" sz="8000" b="1" dirty="0">
                <a:solidFill>
                  <a:srgbClr val="4C3FA2"/>
                </a:solidFill>
                <a:latin typeface="Arial" panose="020B0604020202020204" pitchFamily="34" charset="0"/>
                <a:ea typeface="Poppins Bold"/>
                <a:cs typeface="Arial" panose="020B0604020202020204" pitchFamily="34" charset="0"/>
                <a:sym typeface="Poppins Bold"/>
              </a:rPr>
              <a:t>Power BI Problem Statements</a:t>
            </a:r>
          </a:p>
        </p:txBody>
      </p:sp>
      <p:sp>
        <p:nvSpPr>
          <p:cNvPr id="8" name="Freeform 8">
            <a:extLst>
              <a:ext uri="{FF2B5EF4-FFF2-40B4-BE49-F238E27FC236}">
                <a16:creationId xmlns:a16="http://schemas.microsoft.com/office/drawing/2014/main" id="{14BE0F2A-AA3B-4FED-A9CA-36CE6BB7AC9E}"/>
              </a:ext>
            </a:extLst>
          </p:cNvPr>
          <p:cNvSpPr/>
          <p:nvPr/>
        </p:nvSpPr>
        <p:spPr>
          <a:xfrm>
            <a:off x="-969997" y="0"/>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550720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64F90-37C7-F2E4-A373-859E21BB02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194D2B-7B73-8BEF-6F78-116F2F5DA859}"/>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F8D69FA5-5443-BA3E-E523-9E1A7B2D365B}"/>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 1</a:t>
            </a:r>
            <a:r>
              <a:rPr lang="en-US" sz="4000" b="1" dirty="0">
                <a:solidFill>
                  <a:srgbClr val="4C3FA2"/>
                </a:solidFill>
                <a:latin typeface="Arial" panose="020B0604020202020204" pitchFamily="34" charset="0"/>
                <a:cs typeface="Arial" panose="020B0604020202020204" pitchFamily="34" charset="0"/>
                <a:sym typeface="Poppins Bold"/>
              </a:rPr>
              <a:t>. </a:t>
            </a:r>
            <a:r>
              <a:rPr lang="en-IN" sz="4000" b="1" dirty="0">
                <a:solidFill>
                  <a:srgbClr val="4C3FA2"/>
                </a:solidFill>
                <a:latin typeface="Arial" panose="020B0604020202020204" pitchFamily="34" charset="0"/>
                <a:cs typeface="Arial" panose="020B0604020202020204" pitchFamily="34" charset="0"/>
              </a:rPr>
              <a:t>How does customer distribution vary across different countries or cities? Use bar chart or map to visualize.</a:t>
            </a:r>
            <a:r>
              <a:rPr lang="en-US" sz="4000" b="1" dirty="0">
                <a:solidFill>
                  <a:srgbClr val="4C3FA2"/>
                </a:solidFill>
                <a:latin typeface="Arial" panose="020B0604020202020204" pitchFamily="34" charset="0"/>
                <a:cs typeface="Arial" panose="020B0604020202020204" pitchFamily="34" charset="0"/>
                <a:sym typeface="Poppins Bold"/>
              </a:rPr>
              <a:t>?</a:t>
            </a:r>
          </a:p>
        </p:txBody>
      </p:sp>
      <p:sp>
        <p:nvSpPr>
          <p:cNvPr id="10" name="TextBox 4">
            <a:extLst>
              <a:ext uri="{FF2B5EF4-FFF2-40B4-BE49-F238E27FC236}">
                <a16:creationId xmlns:a16="http://schemas.microsoft.com/office/drawing/2014/main" id="{9796C713-3724-8C62-2E53-1806C4D5765A}"/>
              </a:ext>
            </a:extLst>
          </p:cNvPr>
          <p:cNvSpPr txBox="1"/>
          <p:nvPr/>
        </p:nvSpPr>
        <p:spPr>
          <a:xfrm>
            <a:off x="10591800" y="3162300"/>
            <a:ext cx="7418614" cy="3076740"/>
          </a:xfrm>
          <a:prstGeom prst="rect">
            <a:avLst/>
          </a:prstGeom>
        </p:spPr>
        <p:txBody>
          <a:bodyPr wrap="square" lIns="0" tIns="0" rIns="0" bIns="0" rtlCol="0" anchor="t">
            <a:spAutoFit/>
          </a:bodyPr>
          <a:lstStyle/>
          <a:p>
            <a:pPr algn="just"/>
            <a:r>
              <a:rPr lang="en-US" sz="2499" b="1" dirty="0">
                <a:solidFill>
                  <a:srgbClr val="4C3FA2"/>
                </a:solidFill>
                <a:latin typeface="Arial" panose="020B0604020202020204" pitchFamily="34" charset="0"/>
                <a:cs typeface="Arial" panose="020B0604020202020204" pitchFamily="34" charset="0"/>
              </a:rPr>
              <a:t>Conclusion</a:t>
            </a:r>
          </a:p>
          <a:p>
            <a:pPr algn="just"/>
            <a:endParaRPr lang="en-US" sz="2499" b="1" dirty="0">
              <a:solidFill>
                <a:srgbClr val="4C3FA2"/>
              </a:solidFill>
              <a:latin typeface="Arial" panose="020B0604020202020204" pitchFamily="34" charset="0"/>
              <a:cs typeface="Arial" panose="020B0604020202020204" pitchFamily="34" charset="0"/>
            </a:endParaRPr>
          </a:p>
          <a:p>
            <a:pPr algn="just"/>
            <a:r>
              <a:rPr lang="en-US" sz="2499" dirty="0">
                <a:solidFill>
                  <a:srgbClr val="4C3FA2"/>
                </a:solidFill>
                <a:latin typeface="Arial" panose="020B0604020202020204" pitchFamily="34" charset="0"/>
                <a:cs typeface="Arial" panose="020B0604020202020204" pitchFamily="34" charset="0"/>
              </a:rPr>
              <a:t>﻿</a:t>
            </a:r>
            <a:r>
              <a:rPr lang="en-US" dirty="0">
                <a:latin typeface="Arial" panose="020B0604020202020204" pitchFamily="34" charset="0"/>
              </a:rPr>
              <a:t>﻿</a:t>
            </a:r>
            <a:r>
              <a:rPr lang="en-US" sz="2499" dirty="0">
                <a:solidFill>
                  <a:srgbClr val="4C3FA2"/>
                </a:solidFill>
                <a:latin typeface="Arial" panose="020B0604020202020204" pitchFamily="34" charset="0"/>
                <a:cs typeface="Arial" panose="020B0604020202020204" pitchFamily="34" charset="0"/>
              </a:rPr>
              <a:t>USA had the highest customer count at 13, followed by Germany and France, which tied for second at 11.﻿</a:t>
            </a:r>
          </a:p>
          <a:p>
            <a:pPr algn="just"/>
            <a:r>
              <a:rPr lang="en-US" sz="2499" dirty="0">
                <a:solidFill>
                  <a:srgbClr val="4C3FA2"/>
                </a:solidFill>
                <a:latin typeface="Arial" panose="020B0604020202020204" pitchFamily="34" charset="0"/>
                <a:cs typeface="Arial" panose="020B0604020202020204" pitchFamily="34" charset="0"/>
              </a:rPr>
              <a:t>﻿</a:t>
            </a:r>
          </a:p>
          <a:p>
            <a:pPr algn="just"/>
            <a:r>
              <a:rPr lang="en-US" sz="2499" dirty="0">
                <a:solidFill>
                  <a:srgbClr val="4C3FA2"/>
                </a:solidFill>
                <a:latin typeface="Arial" panose="020B0604020202020204" pitchFamily="34" charset="0"/>
                <a:cs typeface="Arial" panose="020B0604020202020204" pitchFamily="34" charset="0"/>
              </a:rPr>
              <a:t>Across all 20 Country, customer count ranged from 1 to 13.﻿ </a:t>
            </a:r>
            <a:endParaRPr lang="en-IN" sz="2499" dirty="0">
              <a:solidFill>
                <a:srgbClr val="4C3FA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3CA0EF8-24C5-C385-301D-F0314FC1CE22}"/>
              </a:ext>
            </a:extLst>
          </p:cNvPr>
          <p:cNvPicPr>
            <a:picLocks noChangeAspect="1"/>
          </p:cNvPicPr>
          <p:nvPr/>
        </p:nvPicPr>
        <p:blipFill>
          <a:blip r:embed="rId4"/>
          <a:stretch>
            <a:fillRect/>
          </a:stretch>
        </p:blipFill>
        <p:spPr>
          <a:xfrm>
            <a:off x="1295400" y="2171699"/>
            <a:ext cx="8763000" cy="7029529"/>
          </a:xfrm>
          <a:prstGeom prst="rect">
            <a:avLst/>
          </a:prstGeom>
        </p:spPr>
      </p:pic>
    </p:spTree>
    <p:extLst>
      <p:ext uri="{BB962C8B-B14F-4D97-AF65-F5344CB8AC3E}">
        <p14:creationId xmlns:p14="http://schemas.microsoft.com/office/powerpoint/2010/main" val="2756913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756E6-AA9B-C6F1-D8FD-F6E20D6921F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2F6877-5E8D-1221-4DCB-161488FC0D1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EBC56A5E-07BD-BCC2-E3CE-D3F08ABE7101}"/>
              </a:ext>
            </a:extLst>
          </p:cNvPr>
          <p:cNvSpPr txBox="1"/>
          <p:nvPr/>
        </p:nvSpPr>
        <p:spPr>
          <a:xfrm>
            <a:off x="533400" y="468982"/>
            <a:ext cx="163830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2. </a:t>
            </a:r>
            <a:r>
              <a:rPr lang="en-IN" sz="4000" b="1" dirty="0">
                <a:solidFill>
                  <a:srgbClr val="4C3FA2"/>
                </a:solidFill>
                <a:latin typeface="Arial" panose="020B0604020202020204" pitchFamily="34" charset="0"/>
                <a:cs typeface="Arial" panose="020B0604020202020204" pitchFamily="34" charset="0"/>
              </a:rPr>
              <a:t>What is the trend in customer orders over time? Use line chart or area chart to visualize </a:t>
            </a:r>
            <a:r>
              <a:rPr lang="en-US" sz="4000" b="1" dirty="0">
                <a:solidFill>
                  <a:srgbClr val="4C3FA2"/>
                </a:solidFill>
                <a:latin typeface="Arial" panose="020B0604020202020204" pitchFamily="34" charset="0"/>
                <a:cs typeface="Arial" panose="020B0604020202020204" pitchFamily="34" charset="0"/>
                <a:sym typeface="Poppins Bold"/>
              </a:rPr>
              <a:t>?</a:t>
            </a:r>
          </a:p>
        </p:txBody>
      </p:sp>
      <p:pic>
        <p:nvPicPr>
          <p:cNvPr id="7" name="Picture 6">
            <a:extLst>
              <a:ext uri="{FF2B5EF4-FFF2-40B4-BE49-F238E27FC236}">
                <a16:creationId xmlns:a16="http://schemas.microsoft.com/office/drawing/2014/main" id="{E4B93F2E-BB22-AA1B-6CB4-DD49E77B01E1}"/>
              </a:ext>
            </a:extLst>
          </p:cNvPr>
          <p:cNvPicPr>
            <a:picLocks noChangeAspect="1"/>
          </p:cNvPicPr>
          <p:nvPr/>
        </p:nvPicPr>
        <p:blipFill>
          <a:blip r:embed="rId4"/>
          <a:stretch>
            <a:fillRect/>
          </a:stretch>
        </p:blipFill>
        <p:spPr>
          <a:xfrm>
            <a:off x="1143000" y="2345896"/>
            <a:ext cx="9154803" cy="6150404"/>
          </a:xfrm>
          <a:prstGeom prst="rect">
            <a:avLst/>
          </a:prstGeom>
        </p:spPr>
      </p:pic>
      <p:sp>
        <p:nvSpPr>
          <p:cNvPr id="8" name="TextBox 4">
            <a:extLst>
              <a:ext uri="{FF2B5EF4-FFF2-40B4-BE49-F238E27FC236}">
                <a16:creationId xmlns:a16="http://schemas.microsoft.com/office/drawing/2014/main" id="{EF250F70-86DC-A39B-FF62-A1958730F40E}"/>
              </a:ext>
            </a:extLst>
          </p:cNvPr>
          <p:cNvSpPr txBox="1"/>
          <p:nvPr/>
        </p:nvSpPr>
        <p:spPr>
          <a:xfrm>
            <a:off x="10591800" y="3162300"/>
            <a:ext cx="7418614" cy="4230517"/>
          </a:xfrm>
          <a:prstGeom prst="rect">
            <a:avLst/>
          </a:prstGeom>
        </p:spPr>
        <p:txBody>
          <a:bodyPr wrap="square" lIns="0" tIns="0" rIns="0" bIns="0" rtlCol="0" anchor="t">
            <a:spAutoFit/>
          </a:bodyPr>
          <a:lstStyle/>
          <a:p>
            <a:pPr algn="just"/>
            <a:r>
              <a:rPr lang="en-US" sz="2499" b="1" dirty="0">
                <a:solidFill>
                  <a:srgbClr val="4C3FA2"/>
                </a:solidFill>
                <a:latin typeface="Arial" panose="020B0604020202020204" pitchFamily="34" charset="0"/>
                <a:cs typeface="Arial" panose="020B0604020202020204" pitchFamily="34" charset="0"/>
              </a:rPr>
              <a:t>Conclusion</a:t>
            </a:r>
          </a:p>
          <a:p>
            <a:pPr algn="just"/>
            <a:endParaRPr lang="en-US" sz="2499" b="1" dirty="0">
              <a:solidFill>
                <a:srgbClr val="4C3FA2"/>
              </a:solidFill>
              <a:latin typeface="Arial" panose="020B0604020202020204" pitchFamily="34" charset="0"/>
              <a:cs typeface="Arial" panose="020B0604020202020204" pitchFamily="34" charset="0"/>
            </a:endParaRPr>
          </a:p>
          <a:p>
            <a:pPr algn="just"/>
            <a:r>
              <a:rPr lang="en-US" sz="2499" dirty="0">
                <a:solidFill>
                  <a:srgbClr val="4C3FA2"/>
                </a:solidFill>
                <a:latin typeface="Arial" panose="020B0604020202020204" pitchFamily="34" charset="0"/>
                <a:cs typeface="Arial" panose="020B0604020202020204" pitchFamily="34" charset="0"/>
              </a:rPr>
              <a:t>﻿Total orders trended up, resulting in a 162.81% increase between 1994 and 1996.﻿</a:t>
            </a:r>
          </a:p>
          <a:p>
            <a:pPr algn="just"/>
            <a:endParaRPr lang="en-US" sz="2499" dirty="0">
              <a:solidFill>
                <a:srgbClr val="4C3FA2"/>
              </a:solidFill>
              <a:latin typeface="Arial" panose="020B0604020202020204" pitchFamily="34" charset="0"/>
              <a:cs typeface="Arial" panose="020B0604020202020204" pitchFamily="34" charset="0"/>
            </a:endParaRPr>
          </a:p>
          <a:p>
            <a:pPr algn="just"/>
            <a:r>
              <a:rPr lang="en-US" sz="2499" dirty="0">
                <a:solidFill>
                  <a:srgbClr val="4C3FA2"/>
                </a:solidFill>
                <a:latin typeface="Arial" panose="020B0604020202020204" pitchFamily="34" charset="0"/>
                <a:cs typeface="Arial" panose="020B0604020202020204" pitchFamily="34" charset="0"/>
              </a:rPr>
              <a:t>Total orders started trending up on 1994, rising by 162.81% (197) in 2 years.﻿</a:t>
            </a:r>
          </a:p>
          <a:p>
            <a:pPr algn="just"/>
            <a:endParaRPr lang="en-US" sz="2499" dirty="0">
              <a:solidFill>
                <a:srgbClr val="4C3FA2"/>
              </a:solidFill>
              <a:latin typeface="Arial" panose="020B0604020202020204" pitchFamily="34" charset="0"/>
              <a:cs typeface="Arial" panose="020B0604020202020204" pitchFamily="34" charset="0"/>
            </a:endParaRPr>
          </a:p>
          <a:p>
            <a:pPr algn="just"/>
            <a:r>
              <a:rPr lang="en-US" sz="2499" dirty="0">
                <a:solidFill>
                  <a:srgbClr val="4C3FA2"/>
                </a:solidFill>
                <a:latin typeface="Arial" panose="020B0604020202020204" pitchFamily="34" charset="0"/>
                <a:cs typeface="Arial" panose="020B0604020202020204" pitchFamily="34" charset="0"/>
              </a:rPr>
              <a:t>Total orders jumped from 121 to 318 during its steepest incline between 1994 and 1996.﻿</a:t>
            </a:r>
          </a:p>
          <a:p>
            <a:pPr algn="just"/>
            <a:r>
              <a:rPr lang="en-US" sz="2499" dirty="0">
                <a:solidFill>
                  <a:srgbClr val="4C3FA2"/>
                </a:solidFill>
                <a:latin typeface="Arial" panose="020B0604020202020204" pitchFamily="34" charset="0"/>
                <a:cs typeface="Arial" panose="020B0604020202020204" pitchFamily="34" charset="0"/>
              </a:rPr>
              <a:t> </a:t>
            </a:r>
            <a:endParaRPr lang="en-IN" sz="2499" dirty="0">
              <a:solidFill>
                <a:srgbClr val="4C3FA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4831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F869D-ABB5-E819-9F72-53366EEFBFD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602F4E-D0B3-798D-E371-E61031475052}"/>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30664435-13D5-ECB3-6F26-3333B04F9995}"/>
              </a:ext>
            </a:extLst>
          </p:cNvPr>
          <p:cNvSpPr txBox="1"/>
          <p:nvPr/>
        </p:nvSpPr>
        <p:spPr>
          <a:xfrm>
            <a:off x="990600" y="456429"/>
            <a:ext cx="163068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3. </a:t>
            </a:r>
            <a:r>
              <a:rPr lang="en-IN" sz="4000" b="1" dirty="0">
                <a:solidFill>
                  <a:srgbClr val="4C3FA2"/>
                </a:solidFill>
                <a:latin typeface="Arial" panose="020B0604020202020204" pitchFamily="34" charset="0"/>
                <a:cs typeface="Arial" panose="020B0604020202020204" pitchFamily="34" charset="0"/>
              </a:rPr>
              <a:t>What is the distribution of customers by Contact Title or Region? Use stacked bar chart or pie chart to visualize</a:t>
            </a:r>
            <a:r>
              <a:rPr lang="en-US" sz="4000" b="1" dirty="0">
                <a:solidFill>
                  <a:srgbClr val="4C3FA2"/>
                </a:solidFill>
                <a:latin typeface="Arial" panose="020B0604020202020204" pitchFamily="34" charset="0"/>
                <a:cs typeface="Arial" panose="020B0604020202020204" pitchFamily="34" charset="0"/>
                <a:sym typeface="Poppins Bold"/>
              </a:rPr>
              <a:t>?</a:t>
            </a:r>
          </a:p>
        </p:txBody>
      </p:sp>
      <p:graphicFrame>
        <p:nvGraphicFramePr>
          <p:cNvPr id="4" name="Table 3">
            <a:extLst>
              <a:ext uri="{FF2B5EF4-FFF2-40B4-BE49-F238E27FC236}">
                <a16:creationId xmlns:a16="http://schemas.microsoft.com/office/drawing/2014/main" id="{0C711029-C2B9-53B6-BC55-B5BDBB45B17F}"/>
              </a:ext>
            </a:extLst>
          </p:cNvPr>
          <p:cNvGraphicFramePr>
            <a:graphicFrameLocks noGrp="1"/>
          </p:cNvGraphicFramePr>
          <p:nvPr>
            <p:extLst>
              <p:ext uri="{D42A27DB-BD31-4B8C-83A1-F6EECF244321}">
                <p14:modId xmlns:p14="http://schemas.microsoft.com/office/powerpoint/2010/main" val="1175200931"/>
              </p:ext>
            </p:extLst>
          </p:nvPr>
        </p:nvGraphicFramePr>
        <p:xfrm>
          <a:off x="11277600" y="4166452"/>
          <a:ext cx="6705600" cy="3053334"/>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059344">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1800" kern="1200" dirty="0">
                          <a:solidFill>
                            <a:schemeClr val="dk1"/>
                          </a:solidFill>
                          <a:effectLst/>
                          <a:latin typeface="Arial" panose="020B0604020202020204" pitchFamily="34" charset="0"/>
                          <a:ea typeface="+mn-ea"/>
                          <a:cs typeface="+mn-cs"/>
                        </a:rPr>
                        <a:t>﻿</a:t>
                      </a:r>
                      <a:r>
                        <a:rPr lang="en-US" sz="2499" b="0" kern="1200" dirty="0">
                          <a:solidFill>
                            <a:srgbClr val="4C3FA2"/>
                          </a:solidFill>
                          <a:latin typeface="Arial" panose="020B0604020202020204" pitchFamily="34" charset="0"/>
                          <a:ea typeface="+mn-ea"/>
                          <a:cs typeface="Arial" panose="020B0604020202020204" pitchFamily="34" charset="0"/>
                        </a:rPr>
                        <a:t>Germany in </a:t>
                      </a:r>
                      <a:r>
                        <a:rPr lang="en-US" sz="2499" b="0" kern="1200" dirty="0" err="1">
                          <a:solidFill>
                            <a:srgbClr val="4C3FA2"/>
                          </a:solidFill>
                          <a:latin typeface="Arial" panose="020B0604020202020204" pitchFamily="34" charset="0"/>
                          <a:ea typeface="+mn-ea"/>
                          <a:cs typeface="Arial" panose="020B0604020202020204" pitchFamily="34" charset="0"/>
                        </a:rPr>
                        <a:t>ContactTitle</a:t>
                      </a:r>
                      <a:r>
                        <a:rPr lang="en-US" sz="2499" b="0" kern="1200" dirty="0">
                          <a:solidFill>
                            <a:srgbClr val="4C3FA2"/>
                          </a:solidFill>
                          <a:latin typeface="Arial" panose="020B0604020202020204" pitchFamily="34" charset="0"/>
                          <a:ea typeface="+mn-ea"/>
                          <a:cs typeface="Arial" panose="020B0604020202020204" pitchFamily="34" charset="0"/>
                        </a:rPr>
                        <a:t> Sales Representative made up 4.44% of customer count.﻿</a:t>
                      </a:r>
                    </a:p>
                    <a:p>
                      <a:pPr marL="0" algn="just" defTabSz="914400" rtl="0" eaLnBrk="1" fontAlgn="b" latinLnBrk="0" hangingPunct="1">
                        <a:buNone/>
                      </a:pPr>
                      <a:endParaRPr lang="en-US" sz="2499" b="0" kern="1200" dirty="0">
                        <a:solidFill>
                          <a:srgbClr val="4C3FA2"/>
                        </a:solidFill>
                        <a:latin typeface="Arial" panose="020B0604020202020204" pitchFamily="34" charset="0"/>
                        <a:ea typeface="+mn-ea"/>
                        <a:cs typeface="Arial" panose="020B0604020202020204" pitchFamily="34" charset="0"/>
                      </a:endParaRPr>
                    </a:p>
                    <a:p>
                      <a:pPr marL="0" algn="just" defTabSz="914400" rtl="0" eaLnBrk="1" fontAlgn="b" latinLnBrk="0" hangingPunct="1">
                        <a:buNone/>
                      </a:pPr>
                      <a:r>
                        <a:rPr lang="en-US" sz="2499" b="0" kern="1200" dirty="0">
                          <a:solidFill>
                            <a:srgbClr val="4C3FA2"/>
                          </a:solidFill>
                          <a:latin typeface="Arial" panose="020B0604020202020204" pitchFamily="34" charset="0"/>
                          <a:ea typeface="+mn-ea"/>
                          <a:cs typeface="Arial" panose="020B0604020202020204" pitchFamily="34" charset="0"/>
                        </a:rPr>
                        <a:t>﻿Average customer count was highest for Marketing Manager at 1.71, followed by Sales Representative and Owner.﻿</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B7CB7B98-59AD-8A28-2FFF-264D63813BB6}"/>
              </a:ext>
            </a:extLst>
          </p:cNvPr>
          <p:cNvPicPr>
            <a:picLocks noChangeAspect="1"/>
          </p:cNvPicPr>
          <p:nvPr/>
        </p:nvPicPr>
        <p:blipFill>
          <a:blip r:embed="rId4"/>
          <a:stretch>
            <a:fillRect/>
          </a:stretch>
        </p:blipFill>
        <p:spPr>
          <a:xfrm>
            <a:off x="957943" y="1812606"/>
            <a:ext cx="9862457" cy="8182377"/>
          </a:xfrm>
          <a:prstGeom prst="rect">
            <a:avLst/>
          </a:prstGeom>
        </p:spPr>
      </p:pic>
    </p:spTree>
    <p:extLst>
      <p:ext uri="{BB962C8B-B14F-4D97-AF65-F5344CB8AC3E}">
        <p14:creationId xmlns:p14="http://schemas.microsoft.com/office/powerpoint/2010/main" val="2125151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21756-0184-733A-E082-F87621783E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7263AD-EAC5-5EF5-DE5F-BBA7883F8653}"/>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38B86F7E-E49F-90B8-6CAB-5AE844B46674}"/>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4. </a:t>
            </a:r>
            <a:r>
              <a:rPr lang="en-IN" sz="4000" b="1" dirty="0">
                <a:solidFill>
                  <a:srgbClr val="4C3FA2"/>
                </a:solidFill>
                <a:latin typeface="Arial" panose="020B0604020202020204" pitchFamily="34" charset="0"/>
                <a:cs typeface="Arial" panose="020B0604020202020204" pitchFamily="34" charset="0"/>
              </a:rPr>
              <a:t>How does order volume change over time? Use line chart or stacked bar chart to visualize </a:t>
            </a:r>
            <a:r>
              <a:rPr lang="en-US" sz="4000" b="1" dirty="0">
                <a:solidFill>
                  <a:srgbClr val="4C3FA2"/>
                </a:solidFill>
                <a:latin typeface="Arial" panose="020B0604020202020204" pitchFamily="34" charset="0"/>
                <a:cs typeface="Arial" panose="020B0604020202020204" pitchFamily="34" charset="0"/>
                <a:sym typeface="Poppins Bold"/>
              </a:rPr>
              <a:t>?</a:t>
            </a:r>
          </a:p>
        </p:txBody>
      </p:sp>
      <p:graphicFrame>
        <p:nvGraphicFramePr>
          <p:cNvPr id="4" name="Table 3">
            <a:extLst>
              <a:ext uri="{FF2B5EF4-FFF2-40B4-BE49-F238E27FC236}">
                <a16:creationId xmlns:a16="http://schemas.microsoft.com/office/drawing/2014/main" id="{ACAE5FA9-D5E5-A593-B2B6-D557CFF8A4FD}"/>
              </a:ext>
            </a:extLst>
          </p:cNvPr>
          <p:cNvGraphicFramePr>
            <a:graphicFrameLocks noGrp="1"/>
          </p:cNvGraphicFramePr>
          <p:nvPr>
            <p:extLst>
              <p:ext uri="{D42A27DB-BD31-4B8C-83A1-F6EECF244321}">
                <p14:modId xmlns:p14="http://schemas.microsoft.com/office/powerpoint/2010/main" val="1044360227"/>
              </p:ext>
            </p:extLst>
          </p:nvPr>
        </p:nvGraphicFramePr>
        <p:xfrm>
          <a:off x="11353800" y="3445510"/>
          <a:ext cx="6705600" cy="2008759"/>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859790">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r h="943446">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a:t>
                      </a:r>
                      <a:r>
                        <a:rPr lang="en-US" sz="2499" b="0" kern="1200" dirty="0">
                          <a:solidFill>
                            <a:srgbClr val="4C3FA2"/>
                          </a:solidFill>
                          <a:latin typeface="Arial" panose="020B0604020202020204" pitchFamily="34" charset="0"/>
                          <a:ea typeface="+mn-ea"/>
                          <a:cs typeface="Arial" panose="020B0604020202020204" pitchFamily="34" charset="0"/>
                        </a:rPr>
                        <a:t>order volume trended up, resulting in a 300.00% increase between Thursday, August 4, 1994 and Wednesday, June 5, 1996.﻿</a:t>
                      </a:r>
                    </a:p>
                  </a:txBody>
                  <a:tcPr marL="6350" marR="6350" marT="6350" marB="0" anchor="b"/>
                </a:tc>
                <a:extLst>
                  <a:ext uri="{0D108BD9-81ED-4DB2-BD59-A6C34878D82A}">
                    <a16:rowId xmlns:a16="http://schemas.microsoft.com/office/drawing/2014/main" val="3190918883"/>
                  </a:ext>
                </a:extLst>
              </a:tr>
            </a:tbl>
          </a:graphicData>
        </a:graphic>
      </p:graphicFrame>
      <p:pic>
        <p:nvPicPr>
          <p:cNvPr id="7" name="Picture 6">
            <a:extLst>
              <a:ext uri="{FF2B5EF4-FFF2-40B4-BE49-F238E27FC236}">
                <a16:creationId xmlns:a16="http://schemas.microsoft.com/office/drawing/2014/main" id="{AA6BA64B-AA3A-DA2B-1225-D1237D67A18F}"/>
              </a:ext>
            </a:extLst>
          </p:cNvPr>
          <p:cNvPicPr>
            <a:picLocks noChangeAspect="1"/>
          </p:cNvPicPr>
          <p:nvPr/>
        </p:nvPicPr>
        <p:blipFill>
          <a:blip r:embed="rId4"/>
          <a:stretch>
            <a:fillRect/>
          </a:stretch>
        </p:blipFill>
        <p:spPr>
          <a:xfrm>
            <a:off x="990600" y="2140533"/>
            <a:ext cx="10011833" cy="6965367"/>
          </a:xfrm>
          <a:prstGeom prst="rect">
            <a:avLst/>
          </a:prstGeom>
        </p:spPr>
      </p:pic>
    </p:spTree>
    <p:extLst>
      <p:ext uri="{BB962C8B-B14F-4D97-AF65-F5344CB8AC3E}">
        <p14:creationId xmlns:p14="http://schemas.microsoft.com/office/powerpoint/2010/main" val="3431229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C5CC4-1660-2B61-03B1-380030A133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1D05F3E-5AC6-5FC8-CF1B-32C3B62D5AE9}"/>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67F12431-3175-A4AA-42C3-DCF2B4B55EB5}"/>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 5 .</a:t>
            </a:r>
            <a:r>
              <a:rPr lang="en-IN" dirty="0">
                <a:latin typeface="Arial" panose="020B0604020202020204" pitchFamily="34" charset="0"/>
              </a:rPr>
              <a:t> </a:t>
            </a:r>
            <a:r>
              <a:rPr lang="en-IN" sz="4000" b="1" dirty="0">
                <a:solidFill>
                  <a:srgbClr val="4C3FA2"/>
                </a:solidFill>
                <a:latin typeface="Arial" panose="020B0604020202020204" pitchFamily="34" charset="0"/>
                <a:cs typeface="Arial" panose="020B0604020202020204" pitchFamily="34" charset="0"/>
              </a:rPr>
              <a:t>What is the distribution of order values? Use histogram or box plot to visualize</a:t>
            </a:r>
            <a:endParaRPr lang="en-US" sz="4000" b="1" dirty="0">
              <a:solidFill>
                <a:srgbClr val="4C3FA2"/>
              </a:solidFill>
              <a:latin typeface="Arial" panose="020B0604020202020204" pitchFamily="34" charset="0"/>
              <a:cs typeface="Arial" panose="020B0604020202020204" pitchFamily="34" charset="0"/>
              <a:sym typeface="Poppins Bold"/>
            </a:endParaRPr>
          </a:p>
        </p:txBody>
      </p:sp>
      <p:graphicFrame>
        <p:nvGraphicFramePr>
          <p:cNvPr id="8" name="Table 7">
            <a:extLst>
              <a:ext uri="{FF2B5EF4-FFF2-40B4-BE49-F238E27FC236}">
                <a16:creationId xmlns:a16="http://schemas.microsoft.com/office/drawing/2014/main" id="{D00C0404-AE4F-320B-9567-F7F1ECF3BE04}"/>
              </a:ext>
            </a:extLst>
          </p:cNvPr>
          <p:cNvGraphicFramePr>
            <a:graphicFrameLocks noGrp="1"/>
          </p:cNvGraphicFramePr>
          <p:nvPr>
            <p:extLst>
              <p:ext uri="{D42A27DB-BD31-4B8C-83A1-F6EECF244321}">
                <p14:modId xmlns:p14="http://schemas.microsoft.com/office/powerpoint/2010/main" val="1835891396"/>
              </p:ext>
            </p:extLst>
          </p:nvPr>
        </p:nvGraphicFramePr>
        <p:xfrm>
          <a:off x="9753600" y="3771900"/>
          <a:ext cx="7543800" cy="2286000"/>
        </p:xfrm>
        <a:graphic>
          <a:graphicData uri="http://schemas.openxmlformats.org/drawingml/2006/table">
            <a:tbl>
              <a:tblPr>
                <a:tableStyleId>{5C22544A-7EE6-4342-B048-85BDC9FD1C3A}</a:tableStyleId>
              </a:tblPr>
              <a:tblGrid>
                <a:gridCol w="7543800">
                  <a:extLst>
                    <a:ext uri="{9D8B030D-6E8A-4147-A177-3AD203B41FA5}">
                      <a16:colId xmlns:a16="http://schemas.microsoft.com/office/drawing/2014/main" val="1933356854"/>
                    </a:ext>
                  </a:extLst>
                </a:gridCol>
              </a:tblGrid>
              <a:tr h="2286000">
                <a:tc>
                  <a:txBody>
                    <a:bodyPr/>
                    <a:lstStyle/>
                    <a:p>
                      <a:pPr marL="0" indent="0" algn="just" defTabSz="914400" rtl="0" eaLnBrk="1" fontAlgn="b" latinLnBrk="0" hangingPunct="1">
                        <a:buFont typeface="Arial" panose="020B0604020202020204" pitchFamily="34" charset="0"/>
                        <a:buNone/>
                      </a:pPr>
                      <a:r>
                        <a:rPr lang="en-US" sz="2499" b="1" kern="1200" dirty="0">
                          <a:solidFill>
                            <a:srgbClr val="4C3FA2"/>
                          </a:solidFill>
                          <a:latin typeface="Arial" panose="020B0604020202020204" pitchFamily="34" charset="0"/>
                          <a:ea typeface="+mn-ea"/>
                          <a:cs typeface="Arial" panose="020B0604020202020204" pitchFamily="34" charset="0"/>
                        </a:rPr>
                        <a:t>CONCLUSION</a:t>
                      </a:r>
                      <a:endParaRPr lang="en-US" sz="2499" b="0" kern="1200" dirty="0">
                        <a:solidFill>
                          <a:srgbClr val="4C3FA2"/>
                        </a:solidFill>
                        <a:latin typeface="Arial" panose="020B0604020202020204" pitchFamily="34" charset="0"/>
                        <a:ea typeface="+mn-ea"/>
                        <a:cs typeface="Arial" panose="020B0604020202020204" pitchFamily="34" charset="0"/>
                      </a:endParaRPr>
                    </a:p>
                    <a:p>
                      <a:pPr marL="0" indent="0" algn="just" defTabSz="914400" rtl="0" eaLnBrk="1" fontAlgn="b" latinLnBrk="0" hangingPunct="1">
                        <a:buFont typeface="Arial" panose="020B0604020202020204" pitchFamily="34" charset="0"/>
                        <a:buNone/>
                      </a:pPr>
                      <a:r>
                        <a:rPr lang="en-US" sz="2499" b="0" kern="1200" dirty="0">
                          <a:solidFill>
                            <a:srgbClr val="4C3FA2"/>
                          </a:solidFill>
                          <a:latin typeface="Arial" panose="020B0604020202020204" pitchFamily="34" charset="0"/>
                          <a:ea typeface="+mn-ea"/>
                          <a:cs typeface="Arial" panose="020B0604020202020204" pitchFamily="34" charset="0"/>
                        </a:rPr>
                        <a:t>The Northwind order values are fall down, with most orders being small to medium and a few high-value orders contributing significantly to total revenue.</a:t>
                      </a:r>
                    </a:p>
                  </a:txBody>
                  <a:tcPr marL="5183" marR="5183" marT="5183" marB="0" anchor="b"/>
                </a:tc>
                <a:extLst>
                  <a:ext uri="{0D108BD9-81ED-4DB2-BD59-A6C34878D82A}">
                    <a16:rowId xmlns:a16="http://schemas.microsoft.com/office/drawing/2014/main" val="80719906"/>
                  </a:ext>
                </a:extLst>
              </a:tr>
            </a:tbl>
          </a:graphicData>
        </a:graphic>
      </p:graphicFrame>
      <p:pic>
        <p:nvPicPr>
          <p:cNvPr id="4" name="Picture 3">
            <a:extLst>
              <a:ext uri="{FF2B5EF4-FFF2-40B4-BE49-F238E27FC236}">
                <a16:creationId xmlns:a16="http://schemas.microsoft.com/office/drawing/2014/main" id="{E26831DC-4343-3457-7054-CC23C1664BDA}"/>
              </a:ext>
            </a:extLst>
          </p:cNvPr>
          <p:cNvPicPr>
            <a:picLocks noChangeAspect="1"/>
          </p:cNvPicPr>
          <p:nvPr/>
        </p:nvPicPr>
        <p:blipFill>
          <a:blip r:embed="rId4"/>
          <a:stretch>
            <a:fillRect/>
          </a:stretch>
        </p:blipFill>
        <p:spPr>
          <a:xfrm>
            <a:off x="990600" y="1910578"/>
            <a:ext cx="8534400" cy="7832943"/>
          </a:xfrm>
          <a:prstGeom prst="rect">
            <a:avLst/>
          </a:prstGeom>
        </p:spPr>
      </p:pic>
    </p:spTree>
    <p:extLst>
      <p:ext uri="{BB962C8B-B14F-4D97-AF65-F5344CB8AC3E}">
        <p14:creationId xmlns:p14="http://schemas.microsoft.com/office/powerpoint/2010/main" val="86048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F6B62-13A9-3BFE-FF21-59602822E1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9C229B-0063-7EFC-B997-189DEF0BFF37}"/>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57953E31-D222-83E5-F0C0-6A620F20D7E0}"/>
              </a:ext>
            </a:extLst>
          </p:cNvPr>
          <p:cNvSpPr txBox="1"/>
          <p:nvPr/>
        </p:nvSpPr>
        <p:spPr>
          <a:xfrm>
            <a:off x="990600" y="456429"/>
            <a:ext cx="15087600" cy="1231106"/>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6. </a:t>
            </a:r>
            <a:r>
              <a:rPr lang="en-IN" sz="4000" b="1" dirty="0">
                <a:solidFill>
                  <a:srgbClr val="4C3FA2"/>
                </a:solidFill>
                <a:latin typeface="Arial" panose="020B0604020202020204" pitchFamily="34" charset="0"/>
                <a:cs typeface="Arial" panose="020B0604020202020204" pitchFamily="34" charset="0"/>
              </a:rPr>
              <a:t>What is the average order shipping duration? Use bar chart or box plot to visualize</a:t>
            </a:r>
            <a:endParaRPr lang="en-US" sz="4000" b="1" dirty="0">
              <a:solidFill>
                <a:srgbClr val="4C3FA2"/>
              </a:solidFill>
              <a:latin typeface="Arial" panose="020B0604020202020204" pitchFamily="34" charset="0"/>
              <a:cs typeface="Arial" panose="020B0604020202020204" pitchFamily="34" charset="0"/>
              <a:sym typeface="Poppins Bold"/>
            </a:endParaRPr>
          </a:p>
        </p:txBody>
      </p:sp>
      <p:graphicFrame>
        <p:nvGraphicFramePr>
          <p:cNvPr id="7" name="Table 6">
            <a:extLst>
              <a:ext uri="{FF2B5EF4-FFF2-40B4-BE49-F238E27FC236}">
                <a16:creationId xmlns:a16="http://schemas.microsoft.com/office/drawing/2014/main" id="{11D450DD-41FE-A745-D9C6-811EF005A549}"/>
              </a:ext>
            </a:extLst>
          </p:cNvPr>
          <p:cNvGraphicFramePr>
            <a:graphicFrameLocks noGrp="1"/>
          </p:cNvGraphicFramePr>
          <p:nvPr>
            <p:extLst>
              <p:ext uri="{D42A27DB-BD31-4B8C-83A1-F6EECF244321}">
                <p14:modId xmlns:p14="http://schemas.microsoft.com/office/powerpoint/2010/main" val="322519311"/>
              </p:ext>
            </p:extLst>
          </p:nvPr>
        </p:nvGraphicFramePr>
        <p:xfrm>
          <a:off x="11125200" y="3119120"/>
          <a:ext cx="6858000" cy="3053334"/>
        </p:xfrm>
        <a:graphic>
          <a:graphicData uri="http://schemas.openxmlformats.org/drawingml/2006/table">
            <a:tbl>
              <a:tblPr>
                <a:tableStyleId>{5C22544A-7EE6-4342-B048-85BDC9FD1C3A}</a:tableStyleId>
              </a:tblPr>
              <a:tblGrid>
                <a:gridCol w="68580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a:t>
                      </a:r>
                      <a:r>
                        <a:rPr lang="en-US" sz="2499" b="0" kern="1200" dirty="0">
                          <a:solidFill>
                            <a:srgbClr val="4C3FA2"/>
                          </a:solidFill>
                          <a:latin typeface="Arial" panose="020B0604020202020204" pitchFamily="34" charset="0"/>
                          <a:ea typeface="+mn-ea"/>
                          <a:cs typeface="Arial" panose="020B0604020202020204" pitchFamily="34" charset="0"/>
                        </a:rPr>
                        <a:t>At 13, WA had the highest avg shipping duration and was 188.89% higher than DF, which had the lowest avg shipping duration at 4.50.﻿</a:t>
                      </a:r>
                    </a:p>
                    <a:p>
                      <a:pPr marL="0" algn="just" defTabSz="914400" rtl="0" eaLnBrk="1" fontAlgn="b" latinLnBrk="0" hangingPunct="1">
                        <a:buNone/>
                      </a:pPr>
                      <a:endParaRPr lang="en-US" sz="2499" b="0" kern="1200" dirty="0">
                        <a:solidFill>
                          <a:srgbClr val="4C3FA2"/>
                        </a:solidFill>
                        <a:latin typeface="Arial" panose="020B0604020202020204" pitchFamily="34" charset="0"/>
                        <a:ea typeface="+mn-ea"/>
                        <a:cs typeface="Arial" panose="020B0604020202020204" pitchFamily="34" charset="0"/>
                      </a:endParaRPr>
                    </a:p>
                    <a:p>
                      <a:pPr marL="0" algn="just" defTabSz="914400" rtl="0" eaLnBrk="1" fontAlgn="b" latinLnBrk="0" hangingPunct="1">
                        <a:buNone/>
                      </a:pPr>
                      <a:r>
                        <a:rPr lang="en-US" sz="2499" b="0" kern="1200" dirty="0">
                          <a:solidFill>
                            <a:srgbClr val="4C3FA2"/>
                          </a:solidFill>
                          <a:latin typeface="Arial" panose="020B0604020202020204" pitchFamily="34" charset="0"/>
                          <a:ea typeface="+mn-ea"/>
                          <a:cs typeface="Arial" panose="020B0604020202020204" pitchFamily="34" charset="0"/>
                        </a:rPr>
                        <a:t>﻿Across all 20 </a:t>
                      </a:r>
                      <a:r>
                        <a:rPr lang="en-US" sz="2499" b="0" kern="1200" dirty="0" err="1">
                          <a:solidFill>
                            <a:srgbClr val="4C3FA2"/>
                          </a:solidFill>
                          <a:latin typeface="Arial" panose="020B0604020202020204" pitchFamily="34" charset="0"/>
                          <a:ea typeface="+mn-ea"/>
                          <a:cs typeface="Arial" panose="020B0604020202020204" pitchFamily="34" charset="0"/>
                        </a:rPr>
                        <a:t>ShipRegion</a:t>
                      </a:r>
                      <a:r>
                        <a:rPr lang="en-US" sz="2499" b="0" kern="1200" dirty="0">
                          <a:solidFill>
                            <a:srgbClr val="4C3FA2"/>
                          </a:solidFill>
                          <a:latin typeface="Arial" panose="020B0604020202020204" pitchFamily="34" charset="0"/>
                          <a:ea typeface="+mn-ea"/>
                          <a:cs typeface="Arial" panose="020B0604020202020204" pitchFamily="34" charset="0"/>
                        </a:rPr>
                        <a:t>, avg shipping duration ranged from 4.50 to 13.﻿</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4" name="Picture 3">
            <a:extLst>
              <a:ext uri="{FF2B5EF4-FFF2-40B4-BE49-F238E27FC236}">
                <a16:creationId xmlns:a16="http://schemas.microsoft.com/office/drawing/2014/main" id="{7A4AD3D0-69AD-5D32-F576-E6F5A73758F3}"/>
              </a:ext>
            </a:extLst>
          </p:cNvPr>
          <p:cNvPicPr>
            <a:picLocks noChangeAspect="1"/>
          </p:cNvPicPr>
          <p:nvPr/>
        </p:nvPicPr>
        <p:blipFill>
          <a:blip r:embed="rId4"/>
          <a:stretch>
            <a:fillRect/>
          </a:stretch>
        </p:blipFill>
        <p:spPr>
          <a:xfrm>
            <a:off x="838201" y="2476500"/>
            <a:ext cx="10210800" cy="6661922"/>
          </a:xfrm>
          <a:prstGeom prst="rect">
            <a:avLst/>
          </a:prstGeom>
        </p:spPr>
      </p:pic>
    </p:spTree>
    <p:extLst>
      <p:ext uri="{BB962C8B-B14F-4D97-AF65-F5344CB8AC3E}">
        <p14:creationId xmlns:p14="http://schemas.microsoft.com/office/powerpoint/2010/main" val="235802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30049" y="2397784"/>
            <a:ext cx="6929251" cy="5491431"/>
          </a:xfrm>
          <a:custGeom>
            <a:avLst/>
            <a:gdLst/>
            <a:ahLst/>
            <a:cxnLst/>
            <a:rect l="l" t="t" r="r" b="b"/>
            <a:pathLst>
              <a:path w="6929251" h="5491431">
                <a:moveTo>
                  <a:pt x="0" y="0"/>
                </a:moveTo>
                <a:lnTo>
                  <a:pt x="6929251" y="0"/>
                </a:lnTo>
                <a:lnTo>
                  <a:pt x="6929251" y="5491432"/>
                </a:lnTo>
                <a:lnTo>
                  <a:pt x="0" y="5491432"/>
                </a:lnTo>
                <a:lnTo>
                  <a:pt x="0" y="0"/>
                </a:lnTo>
                <a:close/>
              </a:path>
            </a:pathLst>
          </a:custGeom>
          <a:blipFill>
            <a:blip r:embed="rId2"/>
            <a:stretch>
              <a:fillRect/>
            </a:stretch>
          </a:blipFill>
        </p:spPr>
      </p:sp>
      <p:sp>
        <p:nvSpPr>
          <p:cNvPr id="3" name="TextBox 3"/>
          <p:cNvSpPr txBox="1"/>
          <p:nvPr/>
        </p:nvSpPr>
        <p:spPr>
          <a:xfrm>
            <a:off x="767442" y="635218"/>
            <a:ext cx="14243957" cy="2800767"/>
          </a:xfrm>
          <a:prstGeom prst="rect">
            <a:avLst/>
          </a:prstGeom>
        </p:spPr>
        <p:txBody>
          <a:bodyPr wrap="square" lIns="0" tIns="0" rIns="0" bIns="0" rtlCol="0" anchor="t">
            <a:spAutoFit/>
          </a:bodyPr>
          <a:lstStyle/>
          <a:p>
            <a:pPr>
              <a:lnSpc>
                <a:spcPts val="11200"/>
              </a:lnSpc>
              <a:spcBef>
                <a:spcPct val="0"/>
              </a:spcBef>
            </a:pPr>
            <a:r>
              <a:rPr lang="en-US" sz="8000" b="1" dirty="0">
                <a:solidFill>
                  <a:srgbClr val="4C3FA2"/>
                </a:solidFill>
                <a:latin typeface="Arial" panose="020B0604020202020204" pitchFamily="34" charset="0"/>
                <a:cs typeface="Arial" panose="020B0604020202020204" pitchFamily="34" charset="0"/>
              </a:rPr>
              <a:t>Objective of the Analysis</a:t>
            </a:r>
            <a:endParaRPr lang="en-IN" sz="8000" b="1" dirty="0">
              <a:solidFill>
                <a:srgbClr val="4C3FA2"/>
              </a:solidFill>
              <a:latin typeface="Arial" panose="020B0604020202020204" pitchFamily="34" charset="0"/>
              <a:cs typeface="Arial" panose="020B0604020202020204" pitchFamily="34" charset="0"/>
            </a:endParaRPr>
          </a:p>
          <a:p>
            <a:pPr algn="l">
              <a:lnSpc>
                <a:spcPts val="11200"/>
              </a:lnSpc>
              <a:spcBef>
                <a:spcPct val="0"/>
              </a:spcBef>
            </a:pPr>
            <a:endParaRPr lang="en-US" sz="8000" b="1" dirty="0">
              <a:solidFill>
                <a:srgbClr val="4C3FA2"/>
              </a:solidFill>
              <a:latin typeface="Arial" panose="020B0604020202020204" pitchFamily="34" charset="0"/>
              <a:ea typeface="Poppins Bold"/>
              <a:cs typeface="Arial" panose="020B0604020202020204" pitchFamily="34" charset="0"/>
              <a:sym typeface="Poppins Bold"/>
            </a:endParaRPr>
          </a:p>
        </p:txBody>
      </p:sp>
      <p:sp>
        <p:nvSpPr>
          <p:cNvPr id="4" name="TextBox 4"/>
          <p:cNvSpPr txBox="1"/>
          <p:nvPr/>
        </p:nvSpPr>
        <p:spPr>
          <a:xfrm>
            <a:off x="1210898" y="2397784"/>
            <a:ext cx="8632154" cy="3503075"/>
          </a:xfrm>
          <a:prstGeom prst="rect">
            <a:avLst/>
          </a:prstGeom>
        </p:spPr>
        <p:txBody>
          <a:bodyPr lIns="0" tIns="0" rIns="0" bIns="0" rtlCol="0" anchor="t">
            <a:spAutoFit/>
          </a:bodyPr>
          <a:lstStyle/>
          <a:p>
            <a:r>
              <a:rPr lang="en-US" sz="2499" dirty="0">
                <a:solidFill>
                  <a:srgbClr val="4C3FA2"/>
                </a:solidFill>
                <a:latin typeface="Arial" panose="020B0604020202020204" pitchFamily="34" charset="0"/>
                <a:cs typeface="Arial" panose="020B0604020202020204" pitchFamily="34" charset="0"/>
              </a:rPr>
              <a:t>The primary objectives of this sales analysis are:</a:t>
            </a:r>
          </a:p>
          <a:p>
            <a:pPr marL="342900" indent="-342900">
              <a:buFont typeface="Arial" panose="020B0604020202020204" pitchFamily="34" charset="0"/>
              <a:buChar char="•"/>
            </a:pPr>
            <a:endParaRPr lang="en-IN" sz="2499" dirty="0">
              <a:solidFill>
                <a:srgbClr val="4C3FA2"/>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99" dirty="0">
                <a:solidFill>
                  <a:srgbClr val="4C3FA2"/>
                </a:solidFill>
                <a:latin typeface="Arial" panose="020B0604020202020204" pitchFamily="34" charset="0"/>
                <a:cs typeface="Arial" panose="020B0604020202020204" pitchFamily="34" charset="0"/>
              </a:rPr>
              <a:t>To analyze overall revenue performance and growth trends</a:t>
            </a:r>
            <a:endParaRPr lang="en-IN" sz="2499" dirty="0">
              <a:solidFill>
                <a:srgbClr val="4C3FA2"/>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99" dirty="0">
                <a:solidFill>
                  <a:srgbClr val="4C3FA2"/>
                </a:solidFill>
                <a:latin typeface="Arial" panose="020B0604020202020204" pitchFamily="34" charset="0"/>
                <a:cs typeface="Arial" panose="020B0604020202020204" pitchFamily="34" charset="0"/>
              </a:rPr>
              <a:t>To identify top-performing products and categories</a:t>
            </a:r>
            <a:endParaRPr lang="en-IN" sz="2499" dirty="0">
              <a:solidFill>
                <a:srgbClr val="4C3FA2"/>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99" dirty="0">
                <a:solidFill>
                  <a:srgbClr val="4C3FA2"/>
                </a:solidFill>
                <a:latin typeface="Arial" panose="020B0604020202020204" pitchFamily="34" charset="0"/>
                <a:cs typeface="Arial" panose="020B0604020202020204" pitchFamily="34" charset="0"/>
              </a:rPr>
              <a:t>To evaluate customer revenue contribution and dependency risk</a:t>
            </a:r>
            <a:endParaRPr lang="en-IN" sz="2499" dirty="0">
              <a:solidFill>
                <a:srgbClr val="4C3FA2"/>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99" dirty="0">
                <a:solidFill>
                  <a:srgbClr val="4C3FA2"/>
                </a:solidFill>
                <a:latin typeface="Arial" panose="020B0604020202020204" pitchFamily="34" charset="0"/>
                <a:cs typeface="Arial" panose="020B0604020202020204" pitchFamily="34" charset="0"/>
              </a:rPr>
              <a:t>To examine geographic sales distribution</a:t>
            </a:r>
            <a:endParaRPr lang="en-IN" sz="2499" dirty="0">
              <a:solidFill>
                <a:srgbClr val="4C3FA2"/>
              </a:solidFill>
              <a:latin typeface="Arial" panose="020B0604020202020204" pitchFamily="34" charset="0"/>
              <a:cs typeface="Arial" panose="020B0604020202020204" pitchFamily="34" charset="0"/>
            </a:endParaRPr>
          </a:p>
          <a:p>
            <a:pPr marL="342900" lvl="0" indent="-342900">
              <a:buFont typeface="Arial" panose="020B0604020202020204" pitchFamily="34" charset="0"/>
              <a:buChar char="•"/>
            </a:pPr>
            <a:r>
              <a:rPr lang="en-US" sz="2499" dirty="0">
                <a:solidFill>
                  <a:srgbClr val="4C3FA2"/>
                </a:solidFill>
                <a:latin typeface="Arial" panose="020B0604020202020204" pitchFamily="34" charset="0"/>
                <a:cs typeface="Arial" panose="020B0604020202020204" pitchFamily="34" charset="0"/>
              </a:rPr>
              <a:t>To assess order patterns and operational efficiency</a:t>
            </a:r>
            <a:endParaRPr lang="en-IN" sz="2499" dirty="0">
              <a:solidFill>
                <a:srgbClr val="4C3FA2"/>
              </a:solidFill>
              <a:latin typeface="Arial" panose="020B0604020202020204" pitchFamily="34" charset="0"/>
              <a:cs typeface="Arial" panose="020B0604020202020204" pitchFamily="34" charset="0"/>
            </a:endParaRPr>
          </a:p>
          <a:p>
            <a:pPr algn="just">
              <a:lnSpc>
                <a:spcPts val="3499"/>
              </a:lnSpc>
              <a:spcBef>
                <a:spcPct val="0"/>
              </a:spcBef>
            </a:pPr>
            <a:endParaRPr lang="en-US" sz="2499" dirty="0">
              <a:solidFill>
                <a:srgbClr val="4C3FA2"/>
              </a:solidFill>
              <a:latin typeface="Arial" panose="020B0604020202020204" pitchFamily="34" charset="0"/>
              <a:cs typeface="Arial" panose="020B0604020202020204" pitchFamily="34" charset="0"/>
              <a:sym typeface="Poppins"/>
            </a:endParaRPr>
          </a:p>
        </p:txBody>
      </p:sp>
      <p:sp>
        <p:nvSpPr>
          <p:cNvPr id="5" name="Freeform 5"/>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BD54D-060C-58E1-3D54-E2A61BDB44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1D56D6-E16E-C2D1-3E8C-0CA7640E3687}"/>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88512E64-7257-B912-12DC-313CDD15973E}"/>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7. </a:t>
            </a:r>
            <a:r>
              <a:rPr lang="en-IN" sz="4000" b="1" dirty="0">
                <a:solidFill>
                  <a:srgbClr val="4C3FA2"/>
                </a:solidFill>
                <a:latin typeface="Arial" panose="020B0604020202020204" pitchFamily="34" charset="0"/>
                <a:cs typeface="Arial" panose="020B0604020202020204" pitchFamily="34" charset="0"/>
              </a:rPr>
              <a:t>What is the count of employees by job title or region? Use stacked bar chart or tree map to visualize.</a:t>
            </a:r>
          </a:p>
          <a:p>
            <a:pPr>
              <a:spcBef>
                <a:spcPct val="0"/>
              </a:spcBef>
            </a:pPr>
            <a:endParaRPr lang="en-US" sz="4000" b="1" dirty="0">
              <a:solidFill>
                <a:srgbClr val="4C3FA2"/>
              </a:solidFill>
              <a:latin typeface="Arial" panose="020B0604020202020204" pitchFamily="34" charset="0"/>
              <a:ea typeface="Poppins Bold"/>
              <a:cs typeface="Arial" panose="020B0604020202020204" pitchFamily="34" charset="0"/>
              <a:sym typeface="Poppins Bold"/>
            </a:endParaRPr>
          </a:p>
        </p:txBody>
      </p:sp>
      <p:graphicFrame>
        <p:nvGraphicFramePr>
          <p:cNvPr id="4" name="Table 3">
            <a:extLst>
              <a:ext uri="{FF2B5EF4-FFF2-40B4-BE49-F238E27FC236}">
                <a16:creationId xmlns:a16="http://schemas.microsoft.com/office/drawing/2014/main" id="{B4DDD834-78E8-9F92-0808-3F06575FADFE}"/>
              </a:ext>
            </a:extLst>
          </p:cNvPr>
          <p:cNvGraphicFramePr>
            <a:graphicFrameLocks noGrp="1"/>
          </p:cNvGraphicFramePr>
          <p:nvPr>
            <p:extLst>
              <p:ext uri="{D42A27DB-BD31-4B8C-83A1-F6EECF244321}">
                <p14:modId xmlns:p14="http://schemas.microsoft.com/office/powerpoint/2010/main" val="1451571787"/>
              </p:ext>
            </p:extLst>
          </p:nvPr>
        </p:nvGraphicFramePr>
        <p:xfrm>
          <a:off x="11277600" y="3119120"/>
          <a:ext cx="6705600" cy="3053334"/>
        </p:xfrm>
        <a:graphic>
          <a:graphicData uri="http://schemas.openxmlformats.org/drawingml/2006/table">
            <a:tbl>
              <a:tblPr>
                <a:tableStyleId>{5C22544A-7EE6-4342-B048-85BDC9FD1C3A}</a:tableStyleId>
              </a:tblPr>
              <a:tblGrid>
                <a:gridCol w="6705600">
                  <a:extLst>
                    <a:ext uri="{9D8B030D-6E8A-4147-A177-3AD203B41FA5}">
                      <a16:colId xmlns:a16="http://schemas.microsoft.com/office/drawing/2014/main" val="3466196748"/>
                    </a:ext>
                  </a:extLst>
                </a:gridCol>
              </a:tblGrid>
              <a:tr h="1135544">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2499" b="0" kern="1200" dirty="0">
                          <a:solidFill>
                            <a:srgbClr val="4C3FA2"/>
                          </a:solidFill>
                          <a:latin typeface="Arial" panose="020B0604020202020204" pitchFamily="34" charset="0"/>
                          <a:ea typeface="+mn-ea"/>
                          <a:cs typeface="Arial" panose="020B0604020202020204" pitchFamily="34" charset="0"/>
                        </a:rPr>
                        <a:t>The employee distribution in the Northwind dataset shows that most employees work in sales-related roles, with fewer employees in management or support roles. Employees are also concentrated in key business regions, indicating centralized workforce operations.</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175EAED3-2FE4-F2FF-410E-3DE96CDCA344}"/>
              </a:ext>
            </a:extLst>
          </p:cNvPr>
          <p:cNvPicPr>
            <a:picLocks noChangeAspect="1"/>
          </p:cNvPicPr>
          <p:nvPr/>
        </p:nvPicPr>
        <p:blipFill>
          <a:blip r:embed="rId4"/>
          <a:stretch>
            <a:fillRect/>
          </a:stretch>
        </p:blipFill>
        <p:spPr>
          <a:xfrm>
            <a:off x="990600" y="1943234"/>
            <a:ext cx="9792994" cy="7543665"/>
          </a:xfrm>
          <a:prstGeom prst="rect">
            <a:avLst/>
          </a:prstGeom>
        </p:spPr>
      </p:pic>
    </p:spTree>
    <p:extLst>
      <p:ext uri="{BB962C8B-B14F-4D97-AF65-F5344CB8AC3E}">
        <p14:creationId xmlns:p14="http://schemas.microsoft.com/office/powerpoint/2010/main" val="2519713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FD6CA-D942-36B7-78E0-60A59DE537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65FC74F-ABA0-08D2-BC7A-6173F2D3C4D6}"/>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0C9243E2-5C62-C8CA-B4B2-3AD69D7FF123}"/>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8. </a:t>
            </a:r>
            <a:r>
              <a:rPr lang="en-IN" sz="4000" b="1" dirty="0">
                <a:solidFill>
                  <a:srgbClr val="4C3FA2"/>
                </a:solidFill>
                <a:latin typeface="Arial" panose="020B0604020202020204" pitchFamily="34" charset="0"/>
                <a:cs typeface="Arial" panose="020B0604020202020204" pitchFamily="34" charset="0"/>
              </a:rPr>
              <a:t>What is the distribution of employee tenure? Use histogram or box plot to visualize.</a:t>
            </a:r>
          </a:p>
          <a:p>
            <a:pPr>
              <a:spcBef>
                <a:spcPct val="0"/>
              </a:spcBef>
            </a:pPr>
            <a:endParaRPr lang="en-US" sz="4000" b="1" dirty="0">
              <a:solidFill>
                <a:srgbClr val="4C3FA2"/>
              </a:solidFill>
              <a:latin typeface="Arial" panose="020B0604020202020204" pitchFamily="34" charset="0"/>
              <a:ea typeface="Poppins Bold"/>
              <a:cs typeface="Arial" panose="020B0604020202020204" pitchFamily="34" charset="0"/>
              <a:sym typeface="Poppins Bold"/>
            </a:endParaRPr>
          </a:p>
        </p:txBody>
      </p:sp>
      <p:graphicFrame>
        <p:nvGraphicFramePr>
          <p:cNvPr id="4" name="Table 3">
            <a:extLst>
              <a:ext uri="{FF2B5EF4-FFF2-40B4-BE49-F238E27FC236}">
                <a16:creationId xmlns:a16="http://schemas.microsoft.com/office/drawing/2014/main" id="{089A3E5D-4365-E959-D162-10AA21C0E4C2}"/>
              </a:ext>
            </a:extLst>
          </p:cNvPr>
          <p:cNvGraphicFramePr>
            <a:graphicFrameLocks noGrp="1"/>
          </p:cNvGraphicFramePr>
          <p:nvPr>
            <p:extLst>
              <p:ext uri="{D42A27DB-BD31-4B8C-83A1-F6EECF244321}">
                <p14:modId xmlns:p14="http://schemas.microsoft.com/office/powerpoint/2010/main" val="2744690265"/>
              </p:ext>
            </p:extLst>
          </p:nvPr>
        </p:nvGraphicFramePr>
        <p:xfrm>
          <a:off x="10591800" y="3467100"/>
          <a:ext cx="7010399" cy="2672461"/>
        </p:xfrm>
        <a:graphic>
          <a:graphicData uri="http://schemas.openxmlformats.org/drawingml/2006/table">
            <a:tbl>
              <a:tblPr>
                <a:tableStyleId>{5C22544A-7EE6-4342-B048-85BDC9FD1C3A}</a:tableStyleId>
              </a:tblPr>
              <a:tblGrid>
                <a:gridCol w="7010399">
                  <a:extLst>
                    <a:ext uri="{9D8B030D-6E8A-4147-A177-3AD203B41FA5}">
                      <a16:colId xmlns:a16="http://schemas.microsoft.com/office/drawing/2014/main" val="3466196748"/>
                    </a:ext>
                  </a:extLst>
                </a:gridCol>
              </a:tblGrid>
              <a:tr h="2252044">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2499" b="0" kern="1200" dirty="0">
                          <a:solidFill>
                            <a:srgbClr val="4C3FA2"/>
                          </a:solidFill>
                          <a:latin typeface="Arial" panose="020B0604020202020204" pitchFamily="34" charset="0"/>
                          <a:ea typeface="+mn-ea"/>
                          <a:cs typeface="Arial" panose="020B0604020202020204" pitchFamily="34" charset="0"/>
                        </a:rPr>
                        <a:t>The employee tenure distribution in the Northwind dataset shows that most employees have moderate years of service, with fewer very new or very long-tenured employees, indicating a relatively stable workforce.</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56E64C67-72B1-44E7-9D7E-C9B202C7D6BC}"/>
              </a:ext>
            </a:extLst>
          </p:cNvPr>
          <p:cNvPicPr>
            <a:picLocks noChangeAspect="1"/>
          </p:cNvPicPr>
          <p:nvPr/>
        </p:nvPicPr>
        <p:blipFill>
          <a:blip r:embed="rId4"/>
          <a:stretch>
            <a:fillRect/>
          </a:stretch>
        </p:blipFill>
        <p:spPr>
          <a:xfrm>
            <a:off x="990599" y="1937792"/>
            <a:ext cx="9119881" cy="7091908"/>
          </a:xfrm>
          <a:prstGeom prst="rect">
            <a:avLst/>
          </a:prstGeom>
        </p:spPr>
      </p:pic>
    </p:spTree>
    <p:extLst>
      <p:ext uri="{BB962C8B-B14F-4D97-AF65-F5344CB8AC3E}">
        <p14:creationId xmlns:p14="http://schemas.microsoft.com/office/powerpoint/2010/main" val="952636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29477-322C-7795-F9DF-715F2AFBCE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F9E8FE-F393-9B1B-3CCA-073444B4B32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CBCF62C5-05D6-3776-AEAC-051DD967F112}"/>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9. </a:t>
            </a:r>
            <a:r>
              <a:rPr lang="en-IN" sz="4000" b="1" dirty="0">
                <a:solidFill>
                  <a:srgbClr val="4C3FA2"/>
                </a:solidFill>
                <a:latin typeface="Arial" panose="020B0604020202020204" pitchFamily="34" charset="0"/>
                <a:cs typeface="Arial" panose="020B0604020202020204" pitchFamily="34" charset="0"/>
              </a:rPr>
              <a:t>What is the reporting structure among employees? Use org chart or hierarchical tree to visualize.</a:t>
            </a:r>
          </a:p>
          <a:p>
            <a:pPr>
              <a:spcBef>
                <a:spcPct val="0"/>
              </a:spcBef>
            </a:pPr>
            <a:endParaRPr lang="en-US" sz="4000" b="1" dirty="0">
              <a:solidFill>
                <a:srgbClr val="4C3FA2"/>
              </a:solidFill>
              <a:latin typeface="Arial" panose="020B0604020202020204" pitchFamily="34" charset="0"/>
              <a:ea typeface="Poppins Bold"/>
              <a:cs typeface="Arial" panose="020B0604020202020204" pitchFamily="34" charset="0"/>
              <a:sym typeface="Poppins Bold"/>
            </a:endParaRPr>
          </a:p>
        </p:txBody>
      </p:sp>
      <p:graphicFrame>
        <p:nvGraphicFramePr>
          <p:cNvPr id="4" name="Table 3">
            <a:extLst>
              <a:ext uri="{FF2B5EF4-FFF2-40B4-BE49-F238E27FC236}">
                <a16:creationId xmlns:a16="http://schemas.microsoft.com/office/drawing/2014/main" id="{FAB5B9A9-1DD2-9ACE-A0D4-768D53DDE07F}"/>
              </a:ext>
            </a:extLst>
          </p:cNvPr>
          <p:cNvGraphicFramePr>
            <a:graphicFrameLocks noGrp="1"/>
          </p:cNvGraphicFramePr>
          <p:nvPr>
            <p:extLst>
              <p:ext uri="{D42A27DB-BD31-4B8C-83A1-F6EECF244321}">
                <p14:modId xmlns:p14="http://schemas.microsoft.com/office/powerpoint/2010/main" val="142086666"/>
              </p:ext>
            </p:extLst>
          </p:nvPr>
        </p:nvGraphicFramePr>
        <p:xfrm>
          <a:off x="10003970" y="3579092"/>
          <a:ext cx="7674429" cy="3160983"/>
        </p:xfrm>
        <a:graphic>
          <a:graphicData uri="http://schemas.openxmlformats.org/drawingml/2006/table">
            <a:tbl>
              <a:tblPr>
                <a:tableStyleId>{5C22544A-7EE6-4342-B048-85BDC9FD1C3A}</a:tableStyleId>
              </a:tblPr>
              <a:tblGrid>
                <a:gridCol w="7674429">
                  <a:extLst>
                    <a:ext uri="{9D8B030D-6E8A-4147-A177-3AD203B41FA5}">
                      <a16:colId xmlns:a16="http://schemas.microsoft.com/office/drawing/2014/main" val="3466196748"/>
                    </a:ext>
                  </a:extLst>
                </a:gridCol>
              </a:tblGrid>
              <a:tr h="3160983">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2499" b="0" kern="1200" dirty="0">
                          <a:solidFill>
                            <a:srgbClr val="4C3FA2"/>
                          </a:solidFill>
                          <a:latin typeface="Arial" panose="020B0604020202020204" pitchFamily="34" charset="0"/>
                          <a:ea typeface="+mn-ea"/>
                          <a:cs typeface="Arial" panose="020B0604020202020204" pitchFamily="34" charset="0"/>
                        </a:rPr>
                        <a:t>The Northwind employee reporting structure follows a hierarchical model with top leadership overseeing managers, who in turn supervise operational staff such as sales representatives. This reflects a structured chain of command.</a:t>
                      </a:r>
                    </a:p>
                    <a:p>
                      <a:pPr marL="0" algn="just" defTabSz="914400" rtl="0" eaLnBrk="1" fontAlgn="b" latinLnBrk="0" hangingPunct="1">
                        <a:buNone/>
                      </a:pPr>
                      <a:endParaRPr lang="en-US" sz="2499" b="1"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4EE4C7D1-9BCB-13C3-F533-BACE8744822F}"/>
              </a:ext>
            </a:extLst>
          </p:cNvPr>
          <p:cNvPicPr>
            <a:picLocks noChangeAspect="1"/>
          </p:cNvPicPr>
          <p:nvPr/>
        </p:nvPicPr>
        <p:blipFill>
          <a:blip r:embed="rId4"/>
          <a:stretch>
            <a:fillRect/>
          </a:stretch>
        </p:blipFill>
        <p:spPr>
          <a:xfrm>
            <a:off x="609601" y="2258900"/>
            <a:ext cx="9148634" cy="6542199"/>
          </a:xfrm>
          <a:prstGeom prst="rect">
            <a:avLst/>
          </a:prstGeom>
        </p:spPr>
      </p:pic>
    </p:spTree>
    <p:extLst>
      <p:ext uri="{BB962C8B-B14F-4D97-AF65-F5344CB8AC3E}">
        <p14:creationId xmlns:p14="http://schemas.microsoft.com/office/powerpoint/2010/main" val="101345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A7C9B-C78D-34BC-A555-412BD33839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4E9182-F13C-D853-582E-A2CB82EAF008}"/>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B3BF0A6C-5E87-3272-CE17-289D4CFFC9E5}"/>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10. </a:t>
            </a:r>
            <a:r>
              <a:rPr lang="en-IN" sz="4000" b="1" dirty="0">
                <a:solidFill>
                  <a:srgbClr val="4C3FA2"/>
                </a:solidFill>
                <a:latin typeface="Arial" panose="020B0604020202020204" pitchFamily="34" charset="0"/>
                <a:cs typeface="Arial" panose="020B0604020202020204" pitchFamily="34" charset="0"/>
              </a:rPr>
              <a:t>Which products have the highest sales volume? Use bar chart or tree map to visualize.</a:t>
            </a:r>
          </a:p>
          <a:p>
            <a:pPr>
              <a:spcBef>
                <a:spcPct val="0"/>
              </a:spcBef>
            </a:pPr>
            <a:endParaRPr lang="en-US" sz="4000" b="1" dirty="0">
              <a:solidFill>
                <a:srgbClr val="4C3FA2"/>
              </a:solidFill>
              <a:latin typeface="Arial" panose="020B0604020202020204" pitchFamily="34" charset="0"/>
              <a:ea typeface="Poppins Bold"/>
              <a:cs typeface="Arial" panose="020B0604020202020204" pitchFamily="34" charset="0"/>
              <a:sym typeface="Poppins Bold"/>
            </a:endParaRPr>
          </a:p>
        </p:txBody>
      </p:sp>
      <p:graphicFrame>
        <p:nvGraphicFramePr>
          <p:cNvPr id="7" name="Table 6">
            <a:extLst>
              <a:ext uri="{FF2B5EF4-FFF2-40B4-BE49-F238E27FC236}">
                <a16:creationId xmlns:a16="http://schemas.microsoft.com/office/drawing/2014/main" id="{F9BC1B85-DA00-C06D-5807-AEF0C5708319}"/>
              </a:ext>
            </a:extLst>
          </p:cNvPr>
          <p:cNvGraphicFramePr>
            <a:graphicFrameLocks noGrp="1"/>
          </p:cNvGraphicFramePr>
          <p:nvPr>
            <p:extLst>
              <p:ext uri="{D42A27DB-BD31-4B8C-83A1-F6EECF244321}">
                <p14:modId xmlns:p14="http://schemas.microsoft.com/office/powerpoint/2010/main" val="3712610465"/>
              </p:ext>
            </p:extLst>
          </p:nvPr>
        </p:nvGraphicFramePr>
        <p:xfrm>
          <a:off x="11582400" y="2610480"/>
          <a:ext cx="6324599" cy="5047620"/>
        </p:xfrm>
        <a:graphic>
          <a:graphicData uri="http://schemas.openxmlformats.org/drawingml/2006/table">
            <a:tbl>
              <a:tblPr>
                <a:tableStyleId>{5C22544A-7EE6-4342-B048-85BDC9FD1C3A}</a:tableStyleId>
              </a:tblPr>
              <a:tblGrid>
                <a:gridCol w="6324599">
                  <a:extLst>
                    <a:ext uri="{9D8B030D-6E8A-4147-A177-3AD203B41FA5}">
                      <a16:colId xmlns:a16="http://schemas.microsoft.com/office/drawing/2014/main" val="3466196748"/>
                    </a:ext>
                  </a:extLst>
                </a:gridCol>
              </a:tblGrid>
              <a:tr h="5047620">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p>
                      <a:r>
                        <a:rPr lang="en-US" sz="2499" b="0" kern="1200" dirty="0">
                          <a:solidFill>
                            <a:srgbClr val="4C3FA2"/>
                          </a:solidFill>
                          <a:latin typeface="Arial" panose="020B0604020202020204" pitchFamily="34" charset="0"/>
                          <a:ea typeface="+mn-ea"/>
                          <a:cs typeface="Arial" panose="020B0604020202020204" pitchFamily="34" charset="0"/>
                        </a:rPr>
                        <a:t>﻿24 - 12 oz bottles had the highest Count of ProductName at 4, followed by 5 kg pkg. and 24 - 250 g pkgs., which tied for second at 2.﻿</a:t>
                      </a:r>
                    </a:p>
                    <a:p>
                      <a:endParaRPr lang="en-US" sz="2499" b="0" kern="1200" dirty="0">
                        <a:solidFill>
                          <a:srgbClr val="4C3FA2"/>
                        </a:solidFill>
                        <a:latin typeface="Arial" panose="020B0604020202020204" pitchFamily="34" charset="0"/>
                        <a:ea typeface="+mn-ea"/>
                        <a:cs typeface="Arial" panose="020B0604020202020204" pitchFamily="34" charset="0"/>
                      </a:endParaRPr>
                    </a:p>
                    <a:p>
                      <a:r>
                        <a:rPr lang="en-US" sz="2499" b="0" kern="1200" dirty="0">
                          <a:solidFill>
                            <a:srgbClr val="4C3FA2"/>
                          </a:solidFill>
                          <a:latin typeface="Arial" panose="020B0604020202020204" pitchFamily="34" charset="0"/>
                          <a:ea typeface="+mn-ea"/>
                          <a:cs typeface="Arial" panose="020B0604020202020204" pitchFamily="34" charset="0"/>
                        </a:rPr>
                        <a:t>24 - 12 oz bottles accounted for 5.19% of Count of ProductName.﻿</a:t>
                      </a:r>
                    </a:p>
                    <a:p>
                      <a:r>
                        <a:rPr lang="en-US" sz="2499" b="0" kern="1200" dirty="0">
                          <a:solidFill>
                            <a:srgbClr val="4C3FA2"/>
                          </a:solidFill>
                          <a:latin typeface="Arial" panose="020B0604020202020204" pitchFamily="34" charset="0"/>
                          <a:ea typeface="+mn-ea"/>
                          <a:cs typeface="Arial" panose="020B0604020202020204" pitchFamily="34" charset="0"/>
                        </a:rPr>
                        <a:t>﻿ </a:t>
                      </a:r>
                    </a:p>
                    <a:p>
                      <a:r>
                        <a:rPr lang="en-US" sz="2499" b="0" kern="1200" dirty="0">
                          <a:solidFill>
                            <a:srgbClr val="4C3FA2"/>
                          </a:solidFill>
                          <a:latin typeface="Arial" panose="020B0604020202020204" pitchFamily="34" charset="0"/>
                          <a:ea typeface="+mn-ea"/>
                          <a:cs typeface="Arial" panose="020B0604020202020204" pitchFamily="34" charset="0"/>
                        </a:rPr>
                        <a:t>Across all 70 </a:t>
                      </a:r>
                      <a:r>
                        <a:rPr lang="en-US" sz="2499" b="0" kern="1200" dirty="0" err="1">
                          <a:solidFill>
                            <a:srgbClr val="4C3FA2"/>
                          </a:solidFill>
                          <a:latin typeface="Arial" panose="020B0604020202020204" pitchFamily="34" charset="0"/>
                          <a:ea typeface="+mn-ea"/>
                          <a:cs typeface="Arial" panose="020B0604020202020204" pitchFamily="34" charset="0"/>
                        </a:rPr>
                        <a:t>QuantityPerUnit</a:t>
                      </a:r>
                      <a:r>
                        <a:rPr lang="en-US" sz="2499" b="0" kern="1200" dirty="0">
                          <a:solidFill>
                            <a:srgbClr val="4C3FA2"/>
                          </a:solidFill>
                          <a:latin typeface="Arial" panose="020B0604020202020204" pitchFamily="34" charset="0"/>
                          <a:ea typeface="+mn-ea"/>
                          <a:cs typeface="Arial" panose="020B0604020202020204" pitchFamily="34" charset="0"/>
                        </a:rPr>
                        <a:t>, Count of ProductName ranged from 1 to 4.﻿ ﻿</a:t>
                      </a:r>
                    </a:p>
                  </a:txBody>
                  <a:tcPr marL="6350" marR="6350" marT="6350" marB="0" anchor="b"/>
                </a:tc>
                <a:extLst>
                  <a:ext uri="{0D108BD9-81ED-4DB2-BD59-A6C34878D82A}">
                    <a16:rowId xmlns:a16="http://schemas.microsoft.com/office/drawing/2014/main" val="2655921656"/>
                  </a:ext>
                </a:extLst>
              </a:tr>
            </a:tbl>
          </a:graphicData>
        </a:graphic>
      </p:graphicFrame>
      <p:pic>
        <p:nvPicPr>
          <p:cNvPr id="4" name="Picture 3">
            <a:extLst>
              <a:ext uri="{FF2B5EF4-FFF2-40B4-BE49-F238E27FC236}">
                <a16:creationId xmlns:a16="http://schemas.microsoft.com/office/drawing/2014/main" id="{CF12AA16-DFA4-2EEA-D8F4-6FD64541DB25}"/>
              </a:ext>
            </a:extLst>
          </p:cNvPr>
          <p:cNvPicPr>
            <a:picLocks noChangeAspect="1"/>
          </p:cNvPicPr>
          <p:nvPr/>
        </p:nvPicPr>
        <p:blipFill>
          <a:blip r:embed="rId4"/>
          <a:stretch>
            <a:fillRect/>
          </a:stretch>
        </p:blipFill>
        <p:spPr>
          <a:xfrm>
            <a:off x="990600" y="2095500"/>
            <a:ext cx="10205525" cy="7010400"/>
          </a:xfrm>
          <a:prstGeom prst="rect">
            <a:avLst/>
          </a:prstGeom>
        </p:spPr>
      </p:pic>
    </p:spTree>
    <p:extLst>
      <p:ext uri="{BB962C8B-B14F-4D97-AF65-F5344CB8AC3E}">
        <p14:creationId xmlns:p14="http://schemas.microsoft.com/office/powerpoint/2010/main" val="1256829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6EB84-5D08-D5F2-BD76-214DC2BB28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DED653-11B4-5AE6-9057-4460323A7E8C}"/>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BEAAA490-8909-B66A-6CEC-872D10DFF507}"/>
              </a:ext>
            </a:extLst>
          </p:cNvPr>
          <p:cNvSpPr txBox="1"/>
          <p:nvPr/>
        </p:nvSpPr>
        <p:spPr>
          <a:xfrm>
            <a:off x="990600" y="456429"/>
            <a:ext cx="157734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11. </a:t>
            </a:r>
            <a:r>
              <a:rPr lang="en-IN" sz="4000" b="1" dirty="0">
                <a:solidFill>
                  <a:srgbClr val="4C3FA2"/>
                </a:solidFill>
                <a:latin typeface="Arial" panose="020B0604020202020204" pitchFamily="34" charset="0"/>
                <a:cs typeface="Arial" panose="020B0604020202020204" pitchFamily="34" charset="0"/>
              </a:rPr>
              <a:t>How does the sales volume vary across different product categories? Use stacked bar chart or tree map to visualize.</a:t>
            </a:r>
          </a:p>
          <a:p>
            <a:pPr>
              <a:spcBef>
                <a:spcPct val="0"/>
              </a:spcBef>
            </a:pPr>
            <a:endParaRPr lang="en-US" sz="4000" b="1" dirty="0">
              <a:solidFill>
                <a:srgbClr val="4C3FA2"/>
              </a:solidFill>
              <a:latin typeface="Arial" panose="020B0604020202020204" pitchFamily="34" charset="0"/>
              <a:ea typeface="Poppins Bold"/>
              <a:cs typeface="Arial" panose="020B0604020202020204" pitchFamily="34" charset="0"/>
              <a:sym typeface="Poppins Bold"/>
            </a:endParaRPr>
          </a:p>
        </p:txBody>
      </p:sp>
      <p:graphicFrame>
        <p:nvGraphicFramePr>
          <p:cNvPr id="3" name="Table 2">
            <a:extLst>
              <a:ext uri="{FF2B5EF4-FFF2-40B4-BE49-F238E27FC236}">
                <a16:creationId xmlns:a16="http://schemas.microsoft.com/office/drawing/2014/main" id="{8D6CA73B-F851-FF51-11E7-B9FB627AF6F7}"/>
              </a:ext>
            </a:extLst>
          </p:cNvPr>
          <p:cNvGraphicFramePr>
            <a:graphicFrameLocks noGrp="1"/>
          </p:cNvGraphicFramePr>
          <p:nvPr>
            <p:extLst>
              <p:ext uri="{D42A27DB-BD31-4B8C-83A1-F6EECF244321}">
                <p14:modId xmlns:p14="http://schemas.microsoft.com/office/powerpoint/2010/main" val="2065431535"/>
              </p:ext>
            </p:extLst>
          </p:nvPr>
        </p:nvGraphicFramePr>
        <p:xfrm>
          <a:off x="11734800" y="4000500"/>
          <a:ext cx="6172199" cy="3867780"/>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3867780">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2800" dirty="0">
                          <a:latin typeface="Arial" panose="020B0604020202020204" pitchFamily="34" charset="0"/>
                        </a:rPr>
                        <a:t>Sales volume in the Northwind dataset varies by product category, with categories like beverages and confectionery typically generating the highest sales, while some specialty categories contribute lower sales volumes.</a:t>
                      </a:r>
                      <a:endParaRPr lang="en-US" sz="2499" b="1" kern="1200" dirty="0">
                        <a:solidFill>
                          <a:srgbClr val="4C3FA2"/>
                        </a:solidFill>
                        <a:latin typeface="Arial" panose="020B0604020202020204" pitchFamily="34" charset="0"/>
                        <a:ea typeface="+mn-ea"/>
                        <a:cs typeface="Arial" panose="020B0604020202020204" pitchFamily="34" charset="0"/>
                      </a:endParaRP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F7D636EB-5D42-4CBF-53D7-E09A5BE4C121}"/>
              </a:ext>
            </a:extLst>
          </p:cNvPr>
          <p:cNvPicPr>
            <a:picLocks noChangeAspect="1"/>
          </p:cNvPicPr>
          <p:nvPr/>
        </p:nvPicPr>
        <p:blipFill>
          <a:blip r:embed="rId4"/>
          <a:stretch>
            <a:fillRect/>
          </a:stretch>
        </p:blipFill>
        <p:spPr>
          <a:xfrm>
            <a:off x="990600" y="1894248"/>
            <a:ext cx="10687856" cy="6678251"/>
          </a:xfrm>
          <a:prstGeom prst="rect">
            <a:avLst/>
          </a:prstGeom>
        </p:spPr>
      </p:pic>
    </p:spTree>
    <p:extLst>
      <p:ext uri="{BB962C8B-B14F-4D97-AF65-F5344CB8AC3E}">
        <p14:creationId xmlns:p14="http://schemas.microsoft.com/office/powerpoint/2010/main" val="882585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E22A2-D81A-A496-6955-044DA4CA42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B39855-35BC-1D6D-0771-2B36E8322DB5}"/>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00B1814B-F13D-B870-CD2D-C7BE2C63D862}"/>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12. </a:t>
            </a:r>
            <a:r>
              <a:rPr lang="en-IN" sz="4000" b="1" dirty="0">
                <a:solidFill>
                  <a:srgbClr val="4C3FA2"/>
                </a:solidFill>
                <a:latin typeface="Arial" panose="020B0604020202020204" pitchFamily="34" charset="0"/>
                <a:cs typeface="Arial" panose="020B0604020202020204" pitchFamily="34" charset="0"/>
              </a:rPr>
              <a:t>Can we visualize the pricing distribution of products? Use box plot or histogram to visualize.</a:t>
            </a:r>
          </a:p>
          <a:p>
            <a:pPr>
              <a:spcBef>
                <a:spcPct val="0"/>
              </a:spcBef>
            </a:pPr>
            <a:endParaRPr lang="en-US" sz="4000" b="1" dirty="0">
              <a:solidFill>
                <a:srgbClr val="4C3FA2"/>
              </a:solidFill>
              <a:latin typeface="Arial" panose="020B0604020202020204" pitchFamily="34" charset="0"/>
              <a:ea typeface="Poppins Bold"/>
              <a:cs typeface="Arial" panose="020B0604020202020204" pitchFamily="34" charset="0"/>
              <a:sym typeface="Poppins Bold"/>
            </a:endParaRPr>
          </a:p>
        </p:txBody>
      </p:sp>
      <p:graphicFrame>
        <p:nvGraphicFramePr>
          <p:cNvPr id="3" name="Table 2">
            <a:extLst>
              <a:ext uri="{FF2B5EF4-FFF2-40B4-BE49-F238E27FC236}">
                <a16:creationId xmlns:a16="http://schemas.microsoft.com/office/drawing/2014/main" id="{4E7AC6C6-7001-7D7B-6310-754820EF8902}"/>
              </a:ext>
            </a:extLst>
          </p:cNvPr>
          <p:cNvGraphicFramePr>
            <a:graphicFrameLocks noGrp="1"/>
          </p:cNvGraphicFramePr>
          <p:nvPr>
            <p:extLst>
              <p:ext uri="{D42A27DB-BD31-4B8C-83A1-F6EECF244321}">
                <p14:modId xmlns:p14="http://schemas.microsoft.com/office/powerpoint/2010/main" val="3943300043"/>
              </p:ext>
            </p:extLst>
          </p:nvPr>
        </p:nvGraphicFramePr>
        <p:xfrm>
          <a:off x="9448800" y="4076700"/>
          <a:ext cx="8077201" cy="3048390"/>
        </p:xfrm>
        <a:graphic>
          <a:graphicData uri="http://schemas.openxmlformats.org/drawingml/2006/table">
            <a:tbl>
              <a:tblPr>
                <a:tableStyleId>{5C22544A-7EE6-4342-B048-85BDC9FD1C3A}</a:tableStyleId>
              </a:tblPr>
              <a:tblGrid>
                <a:gridCol w="8077201">
                  <a:extLst>
                    <a:ext uri="{9D8B030D-6E8A-4147-A177-3AD203B41FA5}">
                      <a16:colId xmlns:a16="http://schemas.microsoft.com/office/drawing/2014/main" val="3466196748"/>
                    </a:ext>
                  </a:extLst>
                </a:gridCol>
              </a:tblGrid>
              <a:tr h="3048390">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2499" b="0" kern="1200" dirty="0">
                          <a:solidFill>
                            <a:srgbClr val="4C3FA2"/>
                          </a:solidFill>
                          <a:latin typeface="Arial" panose="020B0604020202020204" pitchFamily="34" charset="0"/>
                          <a:ea typeface="+mn-ea"/>
                          <a:cs typeface="Arial" panose="020B0604020202020204" pitchFamily="34" charset="0"/>
                        </a:rPr>
                        <a:t>The product pricing distribution in the Northwind dataset is typically right-skewed, with most products priced in the low to medium range and a few high-priced premium products appearing as outliers.</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8" name="Picture 7">
            <a:extLst>
              <a:ext uri="{FF2B5EF4-FFF2-40B4-BE49-F238E27FC236}">
                <a16:creationId xmlns:a16="http://schemas.microsoft.com/office/drawing/2014/main" id="{7503238D-3AE1-F77C-D7CD-E3B64B2564A0}"/>
              </a:ext>
            </a:extLst>
          </p:cNvPr>
          <p:cNvPicPr>
            <a:picLocks noChangeAspect="1"/>
          </p:cNvPicPr>
          <p:nvPr/>
        </p:nvPicPr>
        <p:blipFill>
          <a:blip r:embed="rId4"/>
          <a:stretch>
            <a:fillRect/>
          </a:stretch>
        </p:blipFill>
        <p:spPr>
          <a:xfrm>
            <a:off x="990600" y="2235347"/>
            <a:ext cx="7125694" cy="5496692"/>
          </a:xfrm>
          <a:prstGeom prst="rect">
            <a:avLst/>
          </a:prstGeom>
        </p:spPr>
      </p:pic>
    </p:spTree>
    <p:extLst>
      <p:ext uri="{BB962C8B-B14F-4D97-AF65-F5344CB8AC3E}">
        <p14:creationId xmlns:p14="http://schemas.microsoft.com/office/powerpoint/2010/main" val="1635461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5D901-FD8E-E0E7-5F81-3658B471E3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B9C548-BF04-0043-7BB1-9AA764663261}"/>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A167B11B-EF6A-DBC2-9251-CE92FCE004EA}"/>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13. </a:t>
            </a:r>
            <a:r>
              <a:rPr lang="en-IN" sz="4000" b="1" dirty="0">
                <a:solidFill>
                  <a:srgbClr val="4C3FA2"/>
                </a:solidFill>
                <a:latin typeface="Arial" panose="020B0604020202020204" pitchFamily="34" charset="0"/>
                <a:cs typeface="Arial" panose="020B0604020202020204" pitchFamily="34" charset="0"/>
              </a:rPr>
              <a:t>How many products are supplied by each supplier? Use bar chart or pie chart to visualize.</a:t>
            </a:r>
          </a:p>
          <a:p>
            <a:pPr>
              <a:spcBef>
                <a:spcPct val="0"/>
              </a:spcBef>
            </a:pPr>
            <a:endParaRPr lang="en-US" sz="4000" b="1" dirty="0">
              <a:solidFill>
                <a:srgbClr val="4C3FA2"/>
              </a:solidFill>
              <a:latin typeface="Arial" panose="020B0604020202020204" pitchFamily="34" charset="0"/>
              <a:ea typeface="Poppins Bold"/>
              <a:cs typeface="Arial" panose="020B0604020202020204" pitchFamily="34" charset="0"/>
              <a:sym typeface="Poppins Bold"/>
            </a:endParaRPr>
          </a:p>
        </p:txBody>
      </p:sp>
      <p:graphicFrame>
        <p:nvGraphicFramePr>
          <p:cNvPr id="3" name="Table 2">
            <a:extLst>
              <a:ext uri="{FF2B5EF4-FFF2-40B4-BE49-F238E27FC236}">
                <a16:creationId xmlns:a16="http://schemas.microsoft.com/office/drawing/2014/main" id="{8A917A65-0EFF-6AAF-B6C0-090951D3DC85}"/>
              </a:ext>
            </a:extLst>
          </p:cNvPr>
          <p:cNvGraphicFramePr>
            <a:graphicFrameLocks noGrp="1"/>
          </p:cNvGraphicFramePr>
          <p:nvPr>
            <p:extLst>
              <p:ext uri="{D42A27DB-BD31-4B8C-83A1-F6EECF244321}">
                <p14:modId xmlns:p14="http://schemas.microsoft.com/office/powerpoint/2010/main" val="143212809"/>
              </p:ext>
            </p:extLst>
          </p:nvPr>
        </p:nvGraphicFramePr>
        <p:xfrm>
          <a:off x="12398830" y="4152900"/>
          <a:ext cx="4876799" cy="2115180"/>
        </p:xfrm>
        <a:graphic>
          <a:graphicData uri="http://schemas.openxmlformats.org/drawingml/2006/table">
            <a:tbl>
              <a:tblPr>
                <a:tableStyleId>{5C22544A-7EE6-4342-B048-85BDC9FD1C3A}</a:tableStyleId>
              </a:tblPr>
              <a:tblGrid>
                <a:gridCol w="4876799">
                  <a:extLst>
                    <a:ext uri="{9D8B030D-6E8A-4147-A177-3AD203B41FA5}">
                      <a16:colId xmlns:a16="http://schemas.microsoft.com/office/drawing/2014/main" val="3466196748"/>
                    </a:ext>
                  </a:extLst>
                </a:gridCol>
              </a:tblGrid>
              <a:tr h="2115180">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p>
                      <a:pPr marL="342900" indent="-342900" algn="l" defTabSz="914400" rtl="0" eaLnBrk="1" fontAlgn="b" latinLnBrk="0" hangingPunct="1">
                        <a:buFont typeface="Arial" panose="020B0604020202020204" pitchFamily="34" charset="0"/>
                        <a:buChar char="•"/>
                      </a:pPr>
                      <a:r>
                        <a:rPr lang="en-US" sz="2499" b="0" kern="1200" dirty="0">
                          <a:solidFill>
                            <a:srgbClr val="4C3FA2"/>
                          </a:solidFill>
                          <a:latin typeface="Arial" panose="020B0604020202020204" pitchFamily="34" charset="0"/>
                          <a:ea typeface="+mn-ea"/>
                          <a:cs typeface="Arial" panose="020B0604020202020204" pitchFamily="34" charset="0"/>
                        </a:rPr>
                        <a:t>﻿More than 50 ProductName tied for the highest Count of </a:t>
                      </a:r>
                      <a:r>
                        <a:rPr lang="en-US" sz="2499" b="0" kern="1200" dirty="0" err="1">
                          <a:solidFill>
                            <a:srgbClr val="4C3FA2"/>
                          </a:solidFill>
                          <a:latin typeface="Arial" panose="020B0604020202020204" pitchFamily="34" charset="0"/>
                          <a:ea typeface="+mn-ea"/>
                          <a:cs typeface="Arial" panose="020B0604020202020204" pitchFamily="34" charset="0"/>
                        </a:rPr>
                        <a:t>SupplierID</a:t>
                      </a:r>
                      <a:r>
                        <a:rPr lang="en-US" sz="2499" b="0" kern="1200" dirty="0">
                          <a:solidFill>
                            <a:srgbClr val="4C3FA2"/>
                          </a:solidFill>
                          <a:latin typeface="Arial" panose="020B0604020202020204" pitchFamily="34" charset="0"/>
                          <a:ea typeface="+mn-ea"/>
                          <a:cs typeface="Arial" panose="020B0604020202020204" pitchFamily="34" charset="0"/>
                        </a:rPr>
                        <a:t> at 1.﻿</a:t>
                      </a: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43AA35E3-A84A-EA5B-1DA9-BFEC5C89EEDA}"/>
              </a:ext>
            </a:extLst>
          </p:cNvPr>
          <p:cNvPicPr>
            <a:picLocks noChangeAspect="1"/>
          </p:cNvPicPr>
          <p:nvPr/>
        </p:nvPicPr>
        <p:blipFill>
          <a:blip r:embed="rId4"/>
          <a:stretch>
            <a:fillRect/>
          </a:stretch>
        </p:blipFill>
        <p:spPr>
          <a:xfrm>
            <a:off x="1012371" y="1971232"/>
            <a:ext cx="10849852" cy="6829868"/>
          </a:xfrm>
          <a:prstGeom prst="rect">
            <a:avLst/>
          </a:prstGeom>
        </p:spPr>
      </p:pic>
    </p:spTree>
    <p:extLst>
      <p:ext uri="{BB962C8B-B14F-4D97-AF65-F5344CB8AC3E}">
        <p14:creationId xmlns:p14="http://schemas.microsoft.com/office/powerpoint/2010/main" val="2305268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73E5C-F60D-9706-4BFB-485536C5C4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3A1B94-1E30-A8D4-CE01-8C34382BDDE6}"/>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61F669E5-D721-9524-F7F3-1257A5A72B7D}"/>
              </a:ext>
            </a:extLst>
          </p:cNvPr>
          <p:cNvSpPr txBox="1"/>
          <p:nvPr/>
        </p:nvSpPr>
        <p:spPr>
          <a:xfrm>
            <a:off x="685800" y="376050"/>
            <a:ext cx="160782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14. </a:t>
            </a:r>
            <a:r>
              <a:rPr lang="en-IN" sz="4000" b="1" dirty="0">
                <a:solidFill>
                  <a:srgbClr val="4C3FA2"/>
                </a:solidFill>
                <a:latin typeface="Arial" panose="020B0604020202020204" pitchFamily="34" charset="0"/>
                <a:cs typeface="Arial" panose="020B0604020202020204" pitchFamily="34" charset="0"/>
              </a:rPr>
              <a:t>How does product pricing vary across different suppliers? Use box plot or stacked column chart to visualize.</a:t>
            </a:r>
          </a:p>
          <a:p>
            <a:pPr>
              <a:spcBef>
                <a:spcPct val="0"/>
              </a:spcBef>
            </a:pPr>
            <a:endParaRPr lang="en-US" sz="4000" b="1" dirty="0">
              <a:solidFill>
                <a:srgbClr val="4C3FA2"/>
              </a:solidFill>
              <a:latin typeface="Arial" panose="020B0604020202020204" pitchFamily="34" charset="0"/>
              <a:ea typeface="Poppins Bold"/>
              <a:cs typeface="Arial" panose="020B0604020202020204" pitchFamily="34" charset="0"/>
              <a:sym typeface="Poppins Bold"/>
            </a:endParaRPr>
          </a:p>
        </p:txBody>
      </p:sp>
      <p:graphicFrame>
        <p:nvGraphicFramePr>
          <p:cNvPr id="3" name="Table 2">
            <a:extLst>
              <a:ext uri="{FF2B5EF4-FFF2-40B4-BE49-F238E27FC236}">
                <a16:creationId xmlns:a16="http://schemas.microsoft.com/office/drawing/2014/main" id="{F03D6853-5283-E4EE-E5EB-D8C65A9C1FC8}"/>
              </a:ext>
            </a:extLst>
          </p:cNvPr>
          <p:cNvGraphicFramePr>
            <a:graphicFrameLocks noGrp="1"/>
          </p:cNvGraphicFramePr>
          <p:nvPr>
            <p:extLst>
              <p:ext uri="{D42A27DB-BD31-4B8C-83A1-F6EECF244321}">
                <p14:modId xmlns:p14="http://schemas.microsoft.com/office/powerpoint/2010/main" val="2906336087"/>
              </p:ext>
            </p:extLst>
          </p:nvPr>
        </p:nvGraphicFramePr>
        <p:xfrm>
          <a:off x="11734800" y="4381500"/>
          <a:ext cx="6172199" cy="3886200"/>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3886200">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2499" b="0" kern="1200" dirty="0">
                          <a:solidFill>
                            <a:srgbClr val="4C3FA2"/>
                          </a:solidFill>
                          <a:latin typeface="Arial" panose="020B0604020202020204" pitchFamily="34" charset="0"/>
                          <a:ea typeface="+mn-ea"/>
                          <a:cs typeface="Arial" panose="020B0604020202020204" pitchFamily="34" charset="0"/>
                        </a:rPr>
                        <a:t>Product pricing in the Northwind dataset varies across suppliers, with some suppliers offering mostly low-cost products while others provide higher-priced specialty items. Certain suppliers also show wider price ranges, indicating diverse product offerings.</a:t>
                      </a:r>
                    </a:p>
                    <a:p>
                      <a:pPr marL="0" indent="0" algn="l" defTabSz="914400" rtl="0" eaLnBrk="1" fontAlgn="b" latinLnBrk="0" hangingPunct="1">
                        <a:buFont typeface="Arial" panose="020B0604020202020204" pitchFamily="34" charset="0"/>
                        <a:buNone/>
                      </a:pPr>
                      <a:r>
                        <a:rPr lang="en-US" sz="2499" kern="1200" dirty="0">
                          <a:solidFill>
                            <a:srgbClr val="4C3FA2"/>
                          </a:solidFill>
                          <a:latin typeface="Arial" panose="020B0604020202020204" pitchFamily="34" charset="0"/>
                          <a:ea typeface="+mn-ea"/>
                          <a:cs typeface="Arial" panose="020B0604020202020204" pitchFamily="34" charset="0"/>
                        </a:rPr>
                        <a:t>.</a:t>
                      </a:r>
                    </a:p>
                  </a:txBody>
                  <a:tcPr marL="6350" marR="6350" marT="6350" marB="0" anchor="b"/>
                </a:tc>
                <a:extLst>
                  <a:ext uri="{0D108BD9-81ED-4DB2-BD59-A6C34878D82A}">
                    <a16:rowId xmlns:a16="http://schemas.microsoft.com/office/drawing/2014/main" val="2655921656"/>
                  </a:ext>
                </a:extLst>
              </a:tr>
            </a:tbl>
          </a:graphicData>
        </a:graphic>
      </p:graphicFrame>
      <p:pic>
        <p:nvPicPr>
          <p:cNvPr id="7" name="Picture 6">
            <a:extLst>
              <a:ext uri="{FF2B5EF4-FFF2-40B4-BE49-F238E27FC236}">
                <a16:creationId xmlns:a16="http://schemas.microsoft.com/office/drawing/2014/main" id="{3CDCC1DF-6721-6BA2-659A-D5C803D31482}"/>
              </a:ext>
            </a:extLst>
          </p:cNvPr>
          <p:cNvPicPr>
            <a:picLocks noChangeAspect="1"/>
          </p:cNvPicPr>
          <p:nvPr/>
        </p:nvPicPr>
        <p:blipFill>
          <a:blip r:embed="rId4"/>
          <a:stretch>
            <a:fillRect/>
          </a:stretch>
        </p:blipFill>
        <p:spPr>
          <a:xfrm>
            <a:off x="990600" y="2019300"/>
            <a:ext cx="10469436" cy="6934200"/>
          </a:xfrm>
          <a:prstGeom prst="rect">
            <a:avLst/>
          </a:prstGeom>
        </p:spPr>
      </p:pic>
    </p:spTree>
    <p:extLst>
      <p:ext uri="{BB962C8B-B14F-4D97-AF65-F5344CB8AC3E}">
        <p14:creationId xmlns:p14="http://schemas.microsoft.com/office/powerpoint/2010/main" val="2905923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9AE95-B276-5824-7D5C-E518FF1C9F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176811-4938-6A74-A904-126A468B888F}"/>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696044AC-C150-786E-55D2-06CF51837587}"/>
              </a:ext>
            </a:extLst>
          </p:cNvPr>
          <p:cNvSpPr txBox="1"/>
          <p:nvPr/>
        </p:nvSpPr>
        <p:spPr>
          <a:xfrm>
            <a:off x="990600" y="456429"/>
            <a:ext cx="15087600" cy="1846659"/>
          </a:xfrm>
          <a:prstGeom prst="rect">
            <a:avLst/>
          </a:prstGeom>
        </p:spPr>
        <p:txBody>
          <a:bodyPr wrap="square" lIns="0" tIns="0" rIns="0" bIns="0" rtlCol="0" anchor="t">
            <a:spAutoFit/>
          </a:bodyPr>
          <a:lstStyle/>
          <a:p>
            <a:pPr>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14. </a:t>
            </a:r>
            <a:r>
              <a:rPr lang="en-IN" sz="4000" b="1" dirty="0">
                <a:solidFill>
                  <a:srgbClr val="4C3FA2"/>
                </a:solidFill>
                <a:latin typeface="Arial" panose="020B0604020202020204" pitchFamily="34" charset="0"/>
                <a:cs typeface="Arial" panose="020B0604020202020204" pitchFamily="34" charset="0"/>
              </a:rPr>
              <a:t>What is the geographical distribution of suppliers? Use map chart or bubble map to visualize.</a:t>
            </a:r>
          </a:p>
          <a:p>
            <a:pPr>
              <a:spcBef>
                <a:spcPct val="0"/>
              </a:spcBef>
            </a:pPr>
            <a:endParaRPr lang="en-US" sz="4000" b="1" dirty="0">
              <a:solidFill>
                <a:srgbClr val="4C3FA2"/>
              </a:solidFill>
              <a:latin typeface="Arial" panose="020B0604020202020204" pitchFamily="34" charset="0"/>
              <a:ea typeface="Poppins Bold"/>
              <a:cs typeface="Arial" panose="020B0604020202020204" pitchFamily="34" charset="0"/>
              <a:sym typeface="Poppins Bold"/>
            </a:endParaRPr>
          </a:p>
        </p:txBody>
      </p:sp>
      <p:graphicFrame>
        <p:nvGraphicFramePr>
          <p:cNvPr id="3" name="Table 2">
            <a:extLst>
              <a:ext uri="{FF2B5EF4-FFF2-40B4-BE49-F238E27FC236}">
                <a16:creationId xmlns:a16="http://schemas.microsoft.com/office/drawing/2014/main" id="{7547DAC7-A39A-E840-BA3D-6C82E2411EBC}"/>
              </a:ext>
            </a:extLst>
          </p:cNvPr>
          <p:cNvGraphicFramePr>
            <a:graphicFrameLocks noGrp="1"/>
          </p:cNvGraphicFramePr>
          <p:nvPr>
            <p:extLst>
              <p:ext uri="{D42A27DB-BD31-4B8C-83A1-F6EECF244321}">
                <p14:modId xmlns:p14="http://schemas.microsoft.com/office/powerpoint/2010/main" val="2039947050"/>
              </p:ext>
            </p:extLst>
          </p:nvPr>
        </p:nvGraphicFramePr>
        <p:xfrm>
          <a:off x="11734800" y="4381500"/>
          <a:ext cx="6172199" cy="3486780"/>
        </p:xfrm>
        <a:graphic>
          <a:graphicData uri="http://schemas.openxmlformats.org/drawingml/2006/table">
            <a:tbl>
              <a:tblPr>
                <a:tableStyleId>{5C22544A-7EE6-4342-B048-85BDC9FD1C3A}</a:tableStyleId>
              </a:tblPr>
              <a:tblGrid>
                <a:gridCol w="6172199">
                  <a:extLst>
                    <a:ext uri="{9D8B030D-6E8A-4147-A177-3AD203B41FA5}">
                      <a16:colId xmlns:a16="http://schemas.microsoft.com/office/drawing/2014/main" val="3466196748"/>
                    </a:ext>
                  </a:extLst>
                </a:gridCol>
              </a:tblGrid>
              <a:tr h="3486780">
                <a:tc>
                  <a:txBody>
                    <a:bodyPr/>
                    <a:lstStyle/>
                    <a:p>
                      <a:pPr marL="0" algn="just" defTabSz="914400" rtl="0" eaLnBrk="1" fontAlgn="b" latinLnBrk="0" hangingPunct="1">
                        <a:buNone/>
                      </a:pPr>
                      <a:r>
                        <a:rPr lang="en-US" sz="2499" b="1" kern="1200" dirty="0">
                          <a:solidFill>
                            <a:srgbClr val="4C3FA2"/>
                          </a:solidFill>
                          <a:latin typeface="Arial" panose="020B0604020202020204" pitchFamily="34" charset="0"/>
                          <a:ea typeface="+mn-ea"/>
                          <a:cs typeface="Arial" panose="020B0604020202020204" pitchFamily="34" charset="0"/>
                        </a:rPr>
                        <a:t>Conclusion</a:t>
                      </a:r>
                    </a:p>
                    <a:p>
                      <a:pPr marL="0" algn="just" defTabSz="914400" rtl="0" eaLnBrk="1" fontAlgn="b" latinLnBrk="0" hangingPunct="1">
                        <a:buNone/>
                      </a:pPr>
                      <a:r>
                        <a:rPr lang="en-US" sz="2499" b="0" kern="1200" dirty="0">
                          <a:solidFill>
                            <a:srgbClr val="4C3FA2"/>
                          </a:solidFill>
                          <a:latin typeface="Arial" panose="020B0604020202020204" pitchFamily="34" charset="0"/>
                          <a:ea typeface="+mn-ea"/>
                          <a:cs typeface="Arial" panose="020B0604020202020204" pitchFamily="34" charset="0"/>
                        </a:rPr>
                        <a:t>The Northwind dataset shows that suppliers are geographically distributed across multiple countries, with higher concentrations in Europe and North America, indicating sourcing from major industrial regions.</a:t>
                      </a:r>
                    </a:p>
                    <a:p>
                      <a:pPr marL="0" algn="just" defTabSz="914400" rtl="0" eaLnBrk="1" fontAlgn="b" latinLnBrk="0" hangingPunct="1">
                        <a:buNone/>
                      </a:pPr>
                      <a:endParaRPr lang="en-US" sz="2499" kern="1200" dirty="0">
                        <a:solidFill>
                          <a:srgbClr val="4C3FA2"/>
                        </a:solidFill>
                        <a:latin typeface="Arial" panose="020B0604020202020204" pitchFamily="34" charset="0"/>
                        <a:ea typeface="+mn-ea"/>
                        <a:cs typeface="Arial" panose="020B0604020202020204" pitchFamily="34" charset="0"/>
                      </a:endParaRPr>
                    </a:p>
                    <a:p>
                      <a:pPr marL="0" indent="0" algn="l" defTabSz="914400" rtl="0" eaLnBrk="1" fontAlgn="b" latinLnBrk="0" hangingPunct="1">
                        <a:buFont typeface="Arial" panose="020B0604020202020204" pitchFamily="34" charset="0"/>
                        <a:buNone/>
                      </a:pPr>
                      <a:endParaRPr lang="en-US" sz="2499" kern="1200" dirty="0">
                        <a:solidFill>
                          <a:srgbClr val="4C3FA2"/>
                        </a:solidFill>
                        <a:latin typeface="Arial" panose="020B0604020202020204" pitchFamily="34" charset="0"/>
                        <a:ea typeface="+mn-ea"/>
                        <a:cs typeface="Arial" panose="020B0604020202020204" pitchFamily="34" charset="0"/>
                      </a:endParaRPr>
                    </a:p>
                  </a:txBody>
                  <a:tcPr marL="6350" marR="6350" marT="6350" marB="0" anchor="b"/>
                </a:tc>
                <a:extLst>
                  <a:ext uri="{0D108BD9-81ED-4DB2-BD59-A6C34878D82A}">
                    <a16:rowId xmlns:a16="http://schemas.microsoft.com/office/drawing/2014/main" val="2655921656"/>
                  </a:ext>
                </a:extLst>
              </a:tr>
            </a:tbl>
          </a:graphicData>
        </a:graphic>
      </p:graphicFrame>
      <p:pic>
        <p:nvPicPr>
          <p:cNvPr id="6" name="Picture 5">
            <a:extLst>
              <a:ext uri="{FF2B5EF4-FFF2-40B4-BE49-F238E27FC236}">
                <a16:creationId xmlns:a16="http://schemas.microsoft.com/office/drawing/2014/main" id="{535771ED-B2A2-C70F-F4DC-002064FB7EB0}"/>
              </a:ext>
            </a:extLst>
          </p:cNvPr>
          <p:cNvPicPr>
            <a:picLocks noChangeAspect="1"/>
          </p:cNvPicPr>
          <p:nvPr/>
        </p:nvPicPr>
        <p:blipFill>
          <a:blip r:embed="rId4"/>
          <a:stretch>
            <a:fillRect/>
          </a:stretch>
        </p:blipFill>
        <p:spPr>
          <a:xfrm>
            <a:off x="990600" y="1932349"/>
            <a:ext cx="9906000" cy="7566906"/>
          </a:xfrm>
          <a:prstGeom prst="rect">
            <a:avLst/>
          </a:prstGeom>
        </p:spPr>
      </p:pic>
    </p:spTree>
    <p:extLst>
      <p:ext uri="{BB962C8B-B14F-4D97-AF65-F5344CB8AC3E}">
        <p14:creationId xmlns:p14="http://schemas.microsoft.com/office/powerpoint/2010/main" val="450944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55586-D64D-2F0B-5247-957A66EAAC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E8F1F2-65CC-78A9-A31C-14E551CECD23}"/>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5">
            <a:extLst>
              <a:ext uri="{FF2B5EF4-FFF2-40B4-BE49-F238E27FC236}">
                <a16:creationId xmlns:a16="http://schemas.microsoft.com/office/drawing/2014/main" id="{F3E596E7-88B7-9FD0-5BAD-857AFCFACE14}"/>
              </a:ext>
            </a:extLst>
          </p:cNvPr>
          <p:cNvPicPr>
            <a:picLocks noChangeAspect="1"/>
          </p:cNvPicPr>
          <p:nvPr/>
        </p:nvPicPr>
        <p:blipFill>
          <a:blip r:embed="rId4"/>
          <a:stretch>
            <a:fillRect/>
          </a:stretch>
        </p:blipFill>
        <p:spPr>
          <a:xfrm>
            <a:off x="2078764" y="1677276"/>
            <a:ext cx="14249752" cy="8132212"/>
          </a:xfrm>
          <a:prstGeom prst="rect">
            <a:avLst/>
          </a:prstGeom>
        </p:spPr>
      </p:pic>
    </p:spTree>
    <p:extLst>
      <p:ext uri="{BB962C8B-B14F-4D97-AF65-F5344CB8AC3E}">
        <p14:creationId xmlns:p14="http://schemas.microsoft.com/office/powerpoint/2010/main" val="236944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0" y="1866900"/>
            <a:ext cx="4686300" cy="6172200"/>
          </a:xfrm>
          <a:custGeom>
            <a:avLst/>
            <a:gdLst/>
            <a:ahLst/>
            <a:cxnLst/>
            <a:rect l="l" t="t" r="r" b="b"/>
            <a:pathLst>
              <a:path w="7612380" h="8229600">
                <a:moveTo>
                  <a:pt x="0" y="0"/>
                </a:moveTo>
                <a:lnTo>
                  <a:pt x="7612380" y="0"/>
                </a:lnTo>
                <a:lnTo>
                  <a:pt x="7612380" y="8229600"/>
                </a:lnTo>
                <a:lnTo>
                  <a:pt x="0" y="8229600"/>
                </a:lnTo>
                <a:lnTo>
                  <a:pt x="0" y="0"/>
                </a:lnTo>
                <a:close/>
              </a:path>
            </a:pathLst>
          </a:custGeom>
          <a:blipFill>
            <a:blip r:embed="rId2"/>
            <a:stretch>
              <a:fillRect/>
            </a:stretch>
          </a:blipFill>
        </p:spPr>
      </p:sp>
      <p:sp>
        <p:nvSpPr>
          <p:cNvPr id="3" name="TextBox 3"/>
          <p:cNvSpPr txBox="1"/>
          <p:nvPr/>
        </p:nvSpPr>
        <p:spPr>
          <a:xfrm>
            <a:off x="5480957" y="330990"/>
            <a:ext cx="8926268" cy="1143262"/>
          </a:xfrm>
          <a:prstGeom prst="rect">
            <a:avLst/>
          </a:prstGeom>
        </p:spPr>
        <p:txBody>
          <a:bodyPr wrap="square" lIns="0" tIns="0" rIns="0" bIns="0" rtlCol="0" anchor="t">
            <a:spAutoFit/>
          </a:bodyPr>
          <a:lstStyle/>
          <a:p>
            <a:pPr algn="l">
              <a:lnSpc>
                <a:spcPts val="8880"/>
              </a:lnSpc>
            </a:pPr>
            <a:r>
              <a:rPr lang="en-US" sz="8000" b="1" dirty="0">
                <a:solidFill>
                  <a:srgbClr val="4C3FA2"/>
                </a:solidFill>
                <a:latin typeface="Arial" panose="020B0604020202020204" pitchFamily="34" charset="0"/>
                <a:ea typeface="Poppins Bold"/>
                <a:cs typeface="Arial" panose="020B0604020202020204" pitchFamily="34" charset="0"/>
                <a:sym typeface="Poppins Bold"/>
              </a:rPr>
              <a:t>Key Insights</a:t>
            </a:r>
          </a:p>
        </p:txBody>
      </p:sp>
      <p:sp>
        <p:nvSpPr>
          <p:cNvPr id="4" name="TextBox 4"/>
          <p:cNvSpPr txBox="1"/>
          <p:nvPr/>
        </p:nvSpPr>
        <p:spPr>
          <a:xfrm>
            <a:off x="5181600" y="1441595"/>
            <a:ext cx="12801600" cy="8494633"/>
          </a:xfrm>
          <a:prstGeom prst="rect">
            <a:avLst/>
          </a:prstGeom>
        </p:spPr>
        <p:txBody>
          <a:bodyPr wrap="square" lIns="0" tIns="0" rIns="0" bIns="0" rtlCol="0" anchor="t">
            <a:spAutoFit/>
          </a:bodyPr>
          <a:lstStyle/>
          <a:p>
            <a:r>
              <a:rPr lang="en-US" sz="2400" dirty="0">
                <a:solidFill>
                  <a:srgbClr val="4C3FA2"/>
                </a:solidFill>
                <a:latin typeface="Arial" panose="020B0604020202020204" pitchFamily="34" charset="0"/>
                <a:cs typeface="Arial" panose="020B0604020202020204" pitchFamily="34" charset="0"/>
              </a:rPr>
              <a:t>The analysis indicates that while the company demonstrates steady growth and strong performance in core markets, revenue concentration in specific customers, categories, and regions presents moderate risk. Diversification strategies and targeted marketing initiatives could improve long-term stability and growth.</a:t>
            </a:r>
            <a:endParaRPr lang="en-IN" sz="2400" dirty="0">
              <a:solidFill>
                <a:srgbClr val="4C3FA2"/>
              </a:solidFill>
              <a:latin typeface="Arial" panose="020B0604020202020204" pitchFamily="34" charset="0"/>
              <a:cs typeface="Arial" panose="020B0604020202020204" pitchFamily="34" charset="0"/>
            </a:endParaRPr>
          </a:p>
          <a:p>
            <a:endParaRPr lang="en-US" sz="2400" dirty="0">
              <a:solidFill>
                <a:srgbClr val="4C3FA2"/>
              </a:solidFill>
              <a:latin typeface="Arial" panose="020B0604020202020204" pitchFamily="34" charset="0"/>
              <a:cs typeface="Arial" panose="020B0604020202020204" pitchFamily="34" charset="0"/>
            </a:endParaRPr>
          </a:p>
          <a:p>
            <a:r>
              <a:rPr lang="en-US" sz="2400" dirty="0">
                <a:solidFill>
                  <a:srgbClr val="4C3FA2"/>
                </a:solidFill>
                <a:latin typeface="Arial" panose="020B0604020202020204" pitchFamily="34" charset="0"/>
                <a:cs typeface="Arial" panose="020B0604020202020204" pitchFamily="34" charset="0"/>
              </a:rPr>
              <a:t>Some important key insights are:</a:t>
            </a:r>
            <a:endParaRPr lang="en-IN" sz="2400" dirty="0">
              <a:solidFill>
                <a:srgbClr val="4C3FA2"/>
              </a:solidFill>
              <a:latin typeface="Arial" panose="020B0604020202020204" pitchFamily="34" charset="0"/>
              <a:cs typeface="Arial" panose="020B0604020202020204" pitchFamily="34" charset="0"/>
            </a:endParaRPr>
          </a:p>
          <a:p>
            <a:endParaRPr lang="en-US" sz="2400" b="1" u="sng" dirty="0">
              <a:solidFill>
                <a:srgbClr val="4C3FA2"/>
              </a:solidFill>
              <a:latin typeface="Arial" panose="020B0604020202020204" pitchFamily="34" charset="0"/>
              <a:cs typeface="Arial" panose="020B0604020202020204" pitchFamily="34" charset="0"/>
            </a:endParaRPr>
          </a:p>
          <a:p>
            <a:r>
              <a:rPr lang="en-US" sz="2400" b="1" u="sng" dirty="0">
                <a:solidFill>
                  <a:srgbClr val="4C3FA2"/>
                </a:solidFill>
                <a:latin typeface="Arial" panose="020B0604020202020204" pitchFamily="34" charset="0"/>
                <a:cs typeface="Arial" panose="020B0604020202020204" pitchFamily="34" charset="0"/>
              </a:rPr>
              <a:t>Revenue distribution</a:t>
            </a:r>
            <a:endParaRPr lang="en-IN" sz="2400" b="1" u="sng" dirty="0">
              <a:solidFill>
                <a:srgbClr val="4C3FA2"/>
              </a:solidFill>
              <a:latin typeface="Arial" panose="020B0604020202020204" pitchFamily="34" charset="0"/>
              <a:cs typeface="Arial" panose="020B0604020202020204" pitchFamily="34" charset="0"/>
            </a:endParaRPr>
          </a:p>
          <a:p>
            <a:r>
              <a:rPr lang="en-US" sz="2400" dirty="0">
                <a:solidFill>
                  <a:srgbClr val="4C3FA2"/>
                </a:solidFill>
                <a:latin typeface="Arial" panose="020B0604020202020204" pitchFamily="34" charset="0"/>
                <a:cs typeface="Arial" panose="020B0604020202020204" pitchFamily="34" charset="0"/>
              </a:rPr>
              <a:t>Sales show a consistent growth trend over time.</a:t>
            </a:r>
            <a:endParaRPr lang="en-IN" sz="2400" dirty="0">
              <a:solidFill>
                <a:srgbClr val="4C3FA2"/>
              </a:solidFill>
              <a:latin typeface="Arial" panose="020B0604020202020204" pitchFamily="34" charset="0"/>
              <a:cs typeface="Arial" panose="020B0604020202020204" pitchFamily="34" charset="0"/>
            </a:endParaRPr>
          </a:p>
          <a:p>
            <a:r>
              <a:rPr lang="en-US" sz="2400" dirty="0">
                <a:solidFill>
                  <a:srgbClr val="4C3FA2"/>
                </a:solidFill>
                <a:latin typeface="Arial" panose="020B0604020202020204" pitchFamily="34" charset="0"/>
                <a:cs typeface="Arial" panose="020B0604020202020204" pitchFamily="34" charset="0"/>
              </a:rPr>
              <a:t>Revenue is moderately concentrated among top-performing categories.</a:t>
            </a:r>
            <a:endParaRPr lang="en-IN" sz="2400" dirty="0">
              <a:solidFill>
                <a:srgbClr val="4C3FA2"/>
              </a:solidFill>
              <a:latin typeface="Arial" panose="020B0604020202020204" pitchFamily="34" charset="0"/>
              <a:cs typeface="Arial" panose="020B0604020202020204" pitchFamily="34" charset="0"/>
            </a:endParaRPr>
          </a:p>
          <a:p>
            <a:r>
              <a:rPr lang="en-US" sz="2400" dirty="0">
                <a:solidFill>
                  <a:srgbClr val="4C3FA2"/>
                </a:solidFill>
                <a:latin typeface="Arial" panose="020B0604020202020204" pitchFamily="34" charset="0"/>
                <a:cs typeface="Arial" panose="020B0604020202020204" pitchFamily="34" charset="0"/>
              </a:rPr>
              <a:t>Revenue is concentrated in a few key countries.</a:t>
            </a:r>
            <a:endParaRPr lang="en-IN" sz="2400" dirty="0">
              <a:solidFill>
                <a:srgbClr val="4C3FA2"/>
              </a:solidFill>
              <a:latin typeface="Arial" panose="020B0604020202020204" pitchFamily="34" charset="0"/>
              <a:cs typeface="Arial" panose="020B0604020202020204" pitchFamily="34" charset="0"/>
            </a:endParaRPr>
          </a:p>
          <a:p>
            <a:endParaRPr lang="en-US" sz="2400" b="1" u="sng" dirty="0">
              <a:solidFill>
                <a:srgbClr val="4C3FA2"/>
              </a:solidFill>
              <a:latin typeface="Arial" panose="020B0604020202020204" pitchFamily="34" charset="0"/>
              <a:cs typeface="Arial" panose="020B0604020202020204" pitchFamily="34" charset="0"/>
            </a:endParaRPr>
          </a:p>
          <a:p>
            <a:r>
              <a:rPr lang="en-US" sz="2400" b="1" u="sng" dirty="0">
                <a:solidFill>
                  <a:srgbClr val="4C3FA2"/>
                </a:solidFill>
                <a:latin typeface="Arial" panose="020B0604020202020204" pitchFamily="34" charset="0"/>
                <a:cs typeface="Arial" panose="020B0604020202020204" pitchFamily="34" charset="0"/>
              </a:rPr>
              <a:t>Customer Analysis</a:t>
            </a:r>
            <a:endParaRPr lang="en-IN" sz="2400" b="1" u="sng" dirty="0">
              <a:solidFill>
                <a:srgbClr val="4C3FA2"/>
              </a:solidFill>
              <a:latin typeface="Arial" panose="020B0604020202020204" pitchFamily="34" charset="0"/>
              <a:cs typeface="Arial" panose="020B0604020202020204" pitchFamily="34" charset="0"/>
            </a:endParaRPr>
          </a:p>
          <a:p>
            <a:r>
              <a:rPr lang="en-US" sz="2400" dirty="0">
                <a:solidFill>
                  <a:srgbClr val="4C3FA2"/>
                </a:solidFill>
                <a:latin typeface="Arial" panose="020B0604020202020204" pitchFamily="34" charset="0"/>
                <a:cs typeface="Arial" panose="020B0604020202020204" pitchFamily="34" charset="0"/>
              </a:rPr>
              <a:t>A small percentage of customers contribute a significant portion of total revenue.</a:t>
            </a:r>
            <a:endParaRPr lang="en-IN" sz="2400" dirty="0">
              <a:solidFill>
                <a:srgbClr val="4C3FA2"/>
              </a:solidFill>
              <a:latin typeface="Arial" panose="020B0604020202020204" pitchFamily="34" charset="0"/>
              <a:cs typeface="Arial" panose="020B0604020202020204" pitchFamily="34" charset="0"/>
            </a:endParaRPr>
          </a:p>
          <a:p>
            <a:r>
              <a:rPr lang="en-US" sz="2400" dirty="0">
                <a:solidFill>
                  <a:srgbClr val="4C3FA2"/>
                </a:solidFill>
                <a:latin typeface="Arial" panose="020B0604020202020204" pitchFamily="34" charset="0"/>
                <a:cs typeface="Arial" panose="020B0604020202020204" pitchFamily="34" charset="0"/>
              </a:rPr>
              <a:t>High-value customers represent strong revenue drivers but introduce dependency risk.</a:t>
            </a:r>
            <a:endParaRPr lang="en-IN" sz="2400" dirty="0">
              <a:solidFill>
                <a:srgbClr val="4C3FA2"/>
              </a:solidFill>
              <a:latin typeface="Arial" panose="020B0604020202020204" pitchFamily="34" charset="0"/>
              <a:cs typeface="Arial" panose="020B0604020202020204" pitchFamily="34" charset="0"/>
            </a:endParaRPr>
          </a:p>
          <a:p>
            <a:endParaRPr lang="en-US" sz="2400" b="1" u="sng" dirty="0">
              <a:solidFill>
                <a:srgbClr val="4C3FA2"/>
              </a:solidFill>
              <a:latin typeface="Arial" panose="020B0604020202020204" pitchFamily="34" charset="0"/>
              <a:cs typeface="Arial" panose="020B0604020202020204" pitchFamily="34" charset="0"/>
            </a:endParaRPr>
          </a:p>
          <a:p>
            <a:r>
              <a:rPr lang="en-US" sz="2400" b="1" u="sng" dirty="0">
                <a:solidFill>
                  <a:srgbClr val="4C3FA2"/>
                </a:solidFill>
                <a:latin typeface="Arial" panose="020B0604020202020204" pitchFamily="34" charset="0"/>
                <a:cs typeface="Arial" panose="020B0604020202020204" pitchFamily="34" charset="0"/>
              </a:rPr>
              <a:t>Category &amp; Product Analysis</a:t>
            </a:r>
            <a:endParaRPr lang="en-IN" sz="2400" b="1" u="sng" dirty="0">
              <a:solidFill>
                <a:srgbClr val="4C3FA2"/>
              </a:solidFill>
              <a:latin typeface="Arial" panose="020B0604020202020204" pitchFamily="34" charset="0"/>
              <a:cs typeface="Arial" panose="020B0604020202020204" pitchFamily="34" charset="0"/>
            </a:endParaRPr>
          </a:p>
          <a:p>
            <a:r>
              <a:rPr lang="en-US" sz="2400" dirty="0">
                <a:solidFill>
                  <a:srgbClr val="4C3FA2"/>
                </a:solidFill>
                <a:latin typeface="Arial" panose="020B0604020202020204" pitchFamily="34" charset="0"/>
                <a:cs typeface="Arial" panose="020B0604020202020204" pitchFamily="34" charset="0"/>
              </a:rPr>
              <a:t>Certain categories generate the majority of sales.</a:t>
            </a:r>
            <a:endParaRPr lang="en-IN" sz="2400" dirty="0">
              <a:solidFill>
                <a:srgbClr val="4C3FA2"/>
              </a:solidFill>
              <a:latin typeface="Arial" panose="020B0604020202020204" pitchFamily="34" charset="0"/>
              <a:cs typeface="Arial" panose="020B0604020202020204" pitchFamily="34" charset="0"/>
            </a:endParaRPr>
          </a:p>
          <a:p>
            <a:r>
              <a:rPr lang="en-US" sz="2400" dirty="0">
                <a:solidFill>
                  <a:srgbClr val="4C3FA2"/>
                </a:solidFill>
                <a:latin typeface="Arial" panose="020B0604020202020204" pitchFamily="34" charset="0"/>
                <a:cs typeface="Arial" panose="020B0604020202020204" pitchFamily="34" charset="0"/>
              </a:rPr>
              <a:t>Some low-performing products may require pricing or promotional adjustments.</a:t>
            </a:r>
            <a:endParaRPr lang="en-IN" sz="2400" dirty="0">
              <a:solidFill>
                <a:srgbClr val="4C3FA2"/>
              </a:solidFill>
              <a:latin typeface="Arial" panose="020B0604020202020204" pitchFamily="34" charset="0"/>
              <a:cs typeface="Arial" panose="020B0604020202020204" pitchFamily="34" charset="0"/>
            </a:endParaRPr>
          </a:p>
          <a:p>
            <a:r>
              <a:rPr lang="en-US" sz="2400" dirty="0">
                <a:solidFill>
                  <a:srgbClr val="4C3FA2"/>
                </a:solidFill>
                <a:latin typeface="Arial" panose="020B0604020202020204" pitchFamily="34" charset="0"/>
                <a:cs typeface="Arial" panose="020B0604020202020204" pitchFamily="34" charset="0"/>
              </a:rPr>
              <a:t> </a:t>
            </a:r>
            <a:endParaRPr lang="en-IN" sz="2400" b="1" u="sng" dirty="0">
              <a:solidFill>
                <a:srgbClr val="4C3FA2"/>
              </a:solidFill>
              <a:latin typeface="Arial" panose="020B0604020202020204" pitchFamily="34" charset="0"/>
              <a:cs typeface="Arial" panose="020B0604020202020204" pitchFamily="34" charset="0"/>
            </a:endParaRPr>
          </a:p>
          <a:p>
            <a:r>
              <a:rPr lang="en-US" sz="2400" b="1" u="sng" dirty="0">
                <a:solidFill>
                  <a:srgbClr val="4C3FA2"/>
                </a:solidFill>
                <a:latin typeface="Arial" panose="020B0604020202020204" pitchFamily="34" charset="0"/>
                <a:cs typeface="Arial" panose="020B0604020202020204" pitchFamily="34" charset="0"/>
              </a:rPr>
              <a:t>Market Trend Analysis</a:t>
            </a:r>
            <a:endParaRPr lang="en-IN" sz="2400" b="1" u="sng" dirty="0">
              <a:solidFill>
                <a:srgbClr val="4C3FA2"/>
              </a:solidFill>
              <a:latin typeface="Arial" panose="020B0604020202020204" pitchFamily="34" charset="0"/>
              <a:cs typeface="Arial" panose="020B0604020202020204" pitchFamily="34" charset="0"/>
            </a:endParaRPr>
          </a:p>
          <a:p>
            <a:r>
              <a:rPr lang="en-US" sz="2400" dirty="0">
                <a:solidFill>
                  <a:srgbClr val="4C3FA2"/>
                </a:solidFill>
                <a:latin typeface="Arial" panose="020B0604020202020204" pitchFamily="34" charset="0"/>
                <a:cs typeface="Arial" panose="020B0604020202020204" pitchFamily="34" charset="0"/>
              </a:rPr>
              <a:t>Order volume trends align with seasonal demand patterns.</a:t>
            </a:r>
            <a:endParaRPr lang="en-IN" sz="2400" dirty="0">
              <a:solidFill>
                <a:srgbClr val="4C3FA2"/>
              </a:solidFill>
              <a:latin typeface="Arial" panose="020B0604020202020204" pitchFamily="34" charset="0"/>
              <a:cs typeface="Arial" panose="020B0604020202020204" pitchFamily="34" charset="0"/>
            </a:endParaRPr>
          </a:p>
          <a:p>
            <a:r>
              <a:rPr lang="en-US" sz="2400" dirty="0">
                <a:solidFill>
                  <a:srgbClr val="4C3FA2"/>
                </a:solidFill>
                <a:latin typeface="Arial" panose="020B0604020202020204" pitchFamily="34" charset="0"/>
                <a:cs typeface="Arial" panose="020B0604020202020204" pitchFamily="34" charset="0"/>
              </a:rPr>
              <a:t>Average Order Value indicates stable purchasing behavior.</a:t>
            </a:r>
            <a:endParaRPr lang="en-IN" sz="2400" dirty="0">
              <a:solidFill>
                <a:srgbClr val="4C3FA2"/>
              </a:solidFill>
              <a:latin typeface="Arial" panose="020B0604020202020204" pitchFamily="34" charset="0"/>
              <a:cs typeface="Arial" panose="020B0604020202020204" pitchFamily="34" charset="0"/>
            </a:endParaRPr>
          </a:p>
        </p:txBody>
      </p:sp>
      <p:sp>
        <p:nvSpPr>
          <p:cNvPr id="8" name="Freeform 8"/>
          <p:cNvSpPr/>
          <p:nvPr/>
        </p:nvSpPr>
        <p:spPr>
          <a:xfrm>
            <a:off x="-969997" y="0"/>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96943" y="7403809"/>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69997" y="0"/>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6781800" y="5391510"/>
            <a:ext cx="5094913" cy="546816"/>
          </a:xfrm>
          <a:prstGeom prst="rect">
            <a:avLst/>
          </a:prstGeom>
        </p:spPr>
        <p:txBody>
          <a:bodyPr wrap="square" lIns="0" tIns="0" rIns="0" bIns="0" rtlCol="0" anchor="t">
            <a:spAutoFit/>
          </a:bodyPr>
          <a:lstStyle/>
          <a:p>
            <a:pPr algn="ctr">
              <a:lnSpc>
                <a:spcPts val="3499"/>
              </a:lnSpc>
              <a:spcBef>
                <a:spcPct val="0"/>
              </a:spcBef>
            </a:pPr>
            <a:r>
              <a:rPr lang="en-US" sz="7200" dirty="0">
                <a:solidFill>
                  <a:srgbClr val="4C3FA2"/>
                </a:solidFill>
                <a:latin typeface="Arial" panose="020B0604020202020204" pitchFamily="34" charset="0"/>
                <a:ea typeface="Poppins"/>
                <a:cs typeface="Arial" panose="020B0604020202020204" pitchFamily="34" charset="0"/>
                <a:sym typeface="Poppins"/>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60594" y="647700"/>
            <a:ext cx="9377811" cy="1066318"/>
          </a:xfrm>
          <a:prstGeom prst="rect">
            <a:avLst/>
          </a:prstGeom>
        </p:spPr>
        <p:txBody>
          <a:bodyPr lIns="0" tIns="0" rIns="0" bIns="0" rtlCol="0" anchor="t">
            <a:spAutoFit/>
          </a:bodyPr>
          <a:lstStyle/>
          <a:p>
            <a:pPr algn="l">
              <a:lnSpc>
                <a:spcPts val="8080"/>
              </a:lnSpc>
            </a:pPr>
            <a:r>
              <a:rPr lang="en-US" sz="8000" b="1" dirty="0">
                <a:solidFill>
                  <a:srgbClr val="4C3FA2"/>
                </a:solidFill>
                <a:latin typeface="Arial" panose="020B0604020202020204" pitchFamily="34" charset="0"/>
                <a:ea typeface="Poppins Bold"/>
                <a:cs typeface="Arial" panose="020B0604020202020204" pitchFamily="34" charset="0"/>
                <a:sym typeface="Poppins Bold"/>
              </a:rPr>
              <a:t>ER Diagram</a:t>
            </a:r>
          </a:p>
        </p:txBody>
      </p:sp>
      <p:sp>
        <p:nvSpPr>
          <p:cNvPr id="5" name="Freeform 5"/>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0" name="Picture 9" descr="A screenshot of a computer&#10;&#10;AI-generated content may be incorrect.">
            <a:extLst>
              <a:ext uri="{FF2B5EF4-FFF2-40B4-BE49-F238E27FC236}">
                <a16:creationId xmlns:a16="http://schemas.microsoft.com/office/drawing/2014/main" id="{673395B1-0572-B394-494D-806778283548}"/>
              </a:ext>
            </a:extLst>
          </p:cNvPr>
          <p:cNvPicPr>
            <a:picLocks noChangeAspect="1"/>
          </p:cNvPicPr>
          <p:nvPr/>
        </p:nvPicPr>
        <p:blipFill>
          <a:blip r:embed="rId4"/>
          <a:stretch>
            <a:fillRect/>
          </a:stretch>
        </p:blipFill>
        <p:spPr>
          <a:xfrm>
            <a:off x="1423089" y="2095500"/>
            <a:ext cx="15441821" cy="7010400"/>
          </a:xfrm>
          <a:prstGeom prst="rect">
            <a:avLst/>
          </a:prstGeom>
        </p:spPr>
      </p:pic>
      <p:sp>
        <p:nvSpPr>
          <p:cNvPr id="2" name="Freeform 2"/>
          <p:cNvSpPr/>
          <p:nvPr/>
        </p:nvSpPr>
        <p:spPr>
          <a:xfrm>
            <a:off x="15530670" y="7936562"/>
            <a:ext cx="2735559" cy="2202149"/>
          </a:xfrm>
          <a:custGeom>
            <a:avLst/>
            <a:gdLst/>
            <a:ahLst/>
            <a:cxnLst/>
            <a:rect l="l" t="t" r="r" b="b"/>
            <a:pathLst>
              <a:path w="6118382" h="6537898">
                <a:moveTo>
                  <a:pt x="0" y="0"/>
                </a:moveTo>
                <a:lnTo>
                  <a:pt x="6118382" y="0"/>
                </a:lnTo>
                <a:lnTo>
                  <a:pt x="6118382" y="6537898"/>
                </a:lnTo>
                <a:lnTo>
                  <a:pt x="0" y="6537898"/>
                </a:lnTo>
                <a:lnTo>
                  <a:pt x="0" y="0"/>
                </a:lnTo>
                <a:close/>
              </a:path>
            </a:pathLst>
          </a:custGeom>
          <a:blipFill>
            <a:blip r:embed="rId5"/>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66800" y="142872"/>
            <a:ext cx="11070716" cy="1066318"/>
          </a:xfrm>
          <a:prstGeom prst="rect">
            <a:avLst/>
          </a:prstGeom>
        </p:spPr>
        <p:txBody>
          <a:bodyPr wrap="square" lIns="0" tIns="0" rIns="0" bIns="0" rtlCol="0" anchor="t">
            <a:spAutoFit/>
          </a:bodyPr>
          <a:lstStyle/>
          <a:p>
            <a:pPr algn="l">
              <a:lnSpc>
                <a:spcPts val="8080"/>
              </a:lnSpc>
            </a:pPr>
            <a:r>
              <a:rPr lang="en-US" sz="8000" b="1" dirty="0">
                <a:solidFill>
                  <a:srgbClr val="4C3FA2"/>
                </a:solidFill>
                <a:latin typeface="Arial" panose="020B0604020202020204" pitchFamily="34" charset="0"/>
                <a:ea typeface="Poppins Bold"/>
                <a:cs typeface="Arial" panose="020B0604020202020204" pitchFamily="34" charset="0"/>
                <a:sym typeface="Poppins Bold"/>
              </a:rPr>
              <a:t>MECE Breakdown</a:t>
            </a:r>
          </a:p>
        </p:txBody>
      </p:sp>
      <p:sp>
        <p:nvSpPr>
          <p:cNvPr id="5" name="Freeform 5"/>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8">
            <a:extLst>
              <a:ext uri="{FF2B5EF4-FFF2-40B4-BE49-F238E27FC236}">
                <a16:creationId xmlns:a16="http://schemas.microsoft.com/office/drawing/2014/main" id="{4367E72F-0B35-194A-661A-622A81D53889}"/>
              </a:ext>
            </a:extLst>
          </p:cNvPr>
          <p:cNvGrpSpPr/>
          <p:nvPr/>
        </p:nvGrpSpPr>
        <p:grpSpPr>
          <a:xfrm>
            <a:off x="837565" y="3649488"/>
            <a:ext cx="2688210" cy="1112652"/>
            <a:chOff x="0" y="0"/>
            <a:chExt cx="2065130" cy="501177"/>
          </a:xfrm>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p:grpSpPr>
        <p:sp>
          <p:nvSpPr>
            <p:cNvPr id="22" name="Rectangle 21">
              <a:extLst>
                <a:ext uri="{FF2B5EF4-FFF2-40B4-BE49-F238E27FC236}">
                  <a16:creationId xmlns:a16="http://schemas.microsoft.com/office/drawing/2014/main" id="{FBE21D25-AC50-EAE2-23C3-5391E81794EA}"/>
                </a:ext>
              </a:extLst>
            </p:cNvPr>
            <p:cNvSpPr/>
            <p:nvPr/>
          </p:nvSpPr>
          <p:spPr>
            <a:xfrm>
              <a:off x="0" y="0"/>
              <a:ext cx="1589390" cy="501177"/>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buNone/>
              </a:pPr>
              <a:r>
                <a:rPr lang="en-IN" sz="1600" b="1" kern="100" dirty="0">
                  <a:solidFill>
                    <a:srgbClr val="FFFFFF"/>
                  </a:solidFill>
                  <a:effectLst/>
                  <a:latin typeface="Arial" panose="020B0604020202020204" pitchFamily="34" charset="0"/>
                  <a:ea typeface="Aptos" panose="020B0004020202020204" pitchFamily="34" charset="0"/>
                  <a:cs typeface="Times New Roman" panose="02020603050405020304" pitchFamily="18" charset="0"/>
                </a:rPr>
                <a:t> </a:t>
              </a:r>
              <a:r>
                <a:rPr lang="en-US" sz="1600" b="1" kern="100" dirty="0">
                  <a:solidFill>
                    <a:srgbClr val="FFFFFF"/>
                  </a:solidFill>
                  <a:effectLst/>
                  <a:latin typeface="Arial" panose="020B0604020202020204" pitchFamily="34" charset="0"/>
                  <a:ea typeface="Aptos" panose="020B0004020202020204" pitchFamily="34" charset="0"/>
                  <a:cs typeface="Times New Roman" panose="02020603050405020304" pitchFamily="18" charset="0"/>
                </a:rPr>
                <a:t>Customer performance Analysis</a:t>
              </a:r>
              <a:endParaRPr lang="en-IN" sz="1600" b="1" kern="100" dirty="0">
                <a:effectLst/>
                <a:latin typeface="Arial" panose="020B0604020202020204" pitchFamily="34" charset="0"/>
                <a:ea typeface="Aptos" panose="020B0004020202020204" pitchFamily="34" charset="0"/>
                <a:cs typeface="Times New Roman" panose="02020603050405020304" pitchFamily="18" charset="0"/>
              </a:endParaRPr>
            </a:p>
          </p:txBody>
        </p:sp>
        <p:sp>
          <p:nvSpPr>
            <p:cNvPr id="23" name="Right Arrow 2">
              <a:extLst>
                <a:ext uri="{FF2B5EF4-FFF2-40B4-BE49-F238E27FC236}">
                  <a16:creationId xmlns:a16="http://schemas.microsoft.com/office/drawing/2014/main" id="{9F8B6DDC-0747-DE50-9EFB-99A008B5C89A}"/>
                </a:ext>
              </a:extLst>
            </p:cNvPr>
            <p:cNvSpPr/>
            <p:nvPr/>
          </p:nvSpPr>
          <p:spPr>
            <a:xfrm>
              <a:off x="1586975" y="85856"/>
              <a:ext cx="478155" cy="317080"/>
            </a:xfrm>
            <a:prstGeom prst="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latin typeface="Arial" panose="020B0604020202020204" pitchFamily="34" charset="0"/>
              </a:endParaRPr>
            </a:p>
          </p:txBody>
        </p:sp>
      </p:grpSp>
      <p:grpSp>
        <p:nvGrpSpPr>
          <p:cNvPr id="10" name="Group 9">
            <a:extLst>
              <a:ext uri="{FF2B5EF4-FFF2-40B4-BE49-F238E27FC236}">
                <a16:creationId xmlns:a16="http://schemas.microsoft.com/office/drawing/2014/main" id="{D4564F84-97C8-15D6-A167-64313718D821}"/>
              </a:ext>
            </a:extLst>
          </p:cNvPr>
          <p:cNvGrpSpPr/>
          <p:nvPr/>
        </p:nvGrpSpPr>
        <p:grpSpPr>
          <a:xfrm>
            <a:off x="832122" y="8572906"/>
            <a:ext cx="2688210" cy="728319"/>
            <a:chOff x="0" y="0"/>
            <a:chExt cx="2065481" cy="569191"/>
          </a:xfrm>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p:grpSpPr>
        <p:sp>
          <p:nvSpPr>
            <p:cNvPr id="20" name="Rectangle 19">
              <a:extLst>
                <a:ext uri="{FF2B5EF4-FFF2-40B4-BE49-F238E27FC236}">
                  <a16:creationId xmlns:a16="http://schemas.microsoft.com/office/drawing/2014/main" id="{76D7479A-11E2-168F-8115-AC871DE7A7CF}"/>
                </a:ext>
              </a:extLst>
            </p:cNvPr>
            <p:cNvSpPr/>
            <p:nvPr/>
          </p:nvSpPr>
          <p:spPr>
            <a:xfrm>
              <a:off x="0" y="0"/>
              <a:ext cx="1589390" cy="56919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buNone/>
              </a:pPr>
              <a:r>
                <a:rPr lang="en-US" sz="1600" b="1" kern="100" dirty="0">
                  <a:solidFill>
                    <a:srgbClr val="FFFFFF"/>
                  </a:solidFill>
                  <a:effectLst/>
                  <a:latin typeface="Arial" panose="020B0604020202020204" pitchFamily="34" charset="0"/>
                  <a:ea typeface="Aptos" panose="020B0004020202020204" pitchFamily="34" charset="0"/>
                  <a:cs typeface="Times New Roman" panose="02020603050405020304" pitchFamily="18" charset="0"/>
                </a:rPr>
                <a:t>Trend Analysis</a:t>
              </a:r>
              <a:endParaRPr lang="en-IN" sz="1600" b="1" kern="100" dirty="0">
                <a:effectLst/>
                <a:latin typeface="Arial" panose="020B0604020202020204" pitchFamily="34" charset="0"/>
                <a:ea typeface="Aptos" panose="020B0004020202020204" pitchFamily="34" charset="0"/>
                <a:cs typeface="Times New Roman" panose="02020603050405020304" pitchFamily="18" charset="0"/>
              </a:endParaRPr>
            </a:p>
          </p:txBody>
        </p:sp>
        <p:sp>
          <p:nvSpPr>
            <p:cNvPr id="21" name="Right Arrow 2">
              <a:extLst>
                <a:ext uri="{FF2B5EF4-FFF2-40B4-BE49-F238E27FC236}">
                  <a16:creationId xmlns:a16="http://schemas.microsoft.com/office/drawing/2014/main" id="{930E57C1-2684-0FA6-9501-60838EF7F89B}"/>
                </a:ext>
              </a:extLst>
            </p:cNvPr>
            <p:cNvSpPr/>
            <p:nvPr/>
          </p:nvSpPr>
          <p:spPr>
            <a:xfrm>
              <a:off x="1586975" y="63185"/>
              <a:ext cx="478506" cy="309245"/>
            </a:xfrm>
            <a:prstGeom prst="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latin typeface="Arial" panose="020B0604020202020204" pitchFamily="34" charset="0"/>
              </a:endParaRPr>
            </a:p>
          </p:txBody>
        </p:sp>
      </p:grpSp>
      <p:grpSp>
        <p:nvGrpSpPr>
          <p:cNvPr id="11" name="Group 10">
            <a:extLst>
              <a:ext uri="{FF2B5EF4-FFF2-40B4-BE49-F238E27FC236}">
                <a16:creationId xmlns:a16="http://schemas.microsoft.com/office/drawing/2014/main" id="{6E3796EB-29C3-1B6E-5C17-D58081315E75}"/>
              </a:ext>
            </a:extLst>
          </p:cNvPr>
          <p:cNvGrpSpPr/>
          <p:nvPr/>
        </p:nvGrpSpPr>
        <p:grpSpPr>
          <a:xfrm>
            <a:off x="832122" y="5648685"/>
            <a:ext cx="2688210" cy="806324"/>
            <a:chOff x="-623223" y="0"/>
            <a:chExt cx="2688353" cy="806585"/>
          </a:xfrm>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p:grpSpPr>
        <p:sp>
          <p:nvSpPr>
            <p:cNvPr id="18" name="Rectangle 17">
              <a:extLst>
                <a:ext uri="{FF2B5EF4-FFF2-40B4-BE49-F238E27FC236}">
                  <a16:creationId xmlns:a16="http://schemas.microsoft.com/office/drawing/2014/main" id="{F2F68C1F-6F21-BADD-0520-006739A0F687}"/>
                </a:ext>
              </a:extLst>
            </p:cNvPr>
            <p:cNvSpPr/>
            <p:nvPr/>
          </p:nvSpPr>
          <p:spPr>
            <a:xfrm>
              <a:off x="-623223" y="0"/>
              <a:ext cx="2212613" cy="806585"/>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buNone/>
              </a:pPr>
              <a:r>
                <a:rPr lang="en-IN" sz="1600" b="1" kern="100" dirty="0">
                  <a:solidFill>
                    <a:srgbClr val="FFFFFF"/>
                  </a:solidFill>
                  <a:effectLst/>
                  <a:latin typeface="Arial" panose="020B0604020202020204" pitchFamily="34" charset="0"/>
                  <a:ea typeface="Aptos" panose="020B0004020202020204" pitchFamily="34" charset="0"/>
                  <a:cs typeface="Times New Roman" panose="02020603050405020304" pitchFamily="18" charset="0"/>
                </a:rPr>
                <a:t> </a:t>
              </a:r>
              <a:r>
                <a:rPr lang="en-US" sz="1600" b="1" kern="100" dirty="0">
                  <a:solidFill>
                    <a:srgbClr val="FFFFFF"/>
                  </a:solidFill>
                  <a:effectLst/>
                  <a:latin typeface="Arial" panose="020B0604020202020204" pitchFamily="34" charset="0"/>
                  <a:ea typeface="Aptos" panose="020B0004020202020204" pitchFamily="34" charset="0"/>
                  <a:cs typeface="Times New Roman" panose="02020603050405020304" pitchFamily="18" charset="0"/>
                </a:rPr>
                <a:t>Product &amp; Category Performance</a:t>
              </a:r>
              <a:endParaRPr lang="en-IN" sz="1600" b="1" kern="100" dirty="0">
                <a:effectLst/>
                <a:latin typeface="Arial" panose="020B0604020202020204" pitchFamily="34" charset="0"/>
                <a:ea typeface="Aptos" panose="020B0004020202020204" pitchFamily="34" charset="0"/>
                <a:cs typeface="Times New Roman" panose="02020603050405020304" pitchFamily="18" charset="0"/>
              </a:endParaRPr>
            </a:p>
          </p:txBody>
        </p:sp>
        <p:sp>
          <p:nvSpPr>
            <p:cNvPr id="19" name="Right Arrow 2">
              <a:extLst>
                <a:ext uri="{FF2B5EF4-FFF2-40B4-BE49-F238E27FC236}">
                  <a16:creationId xmlns:a16="http://schemas.microsoft.com/office/drawing/2014/main" id="{0A3284E3-FB82-8BC9-69FA-8D1A6ABA0665}"/>
                </a:ext>
              </a:extLst>
            </p:cNvPr>
            <p:cNvSpPr/>
            <p:nvPr/>
          </p:nvSpPr>
          <p:spPr>
            <a:xfrm>
              <a:off x="1586975" y="85856"/>
              <a:ext cx="478155" cy="317080"/>
            </a:xfrm>
            <a:prstGeom prst="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latin typeface="Arial" panose="020B0604020202020204" pitchFamily="34" charset="0"/>
              </a:endParaRPr>
            </a:p>
          </p:txBody>
        </p:sp>
      </p:grpSp>
      <p:grpSp>
        <p:nvGrpSpPr>
          <p:cNvPr id="12" name="Group 11">
            <a:extLst>
              <a:ext uri="{FF2B5EF4-FFF2-40B4-BE49-F238E27FC236}">
                <a16:creationId xmlns:a16="http://schemas.microsoft.com/office/drawing/2014/main" id="{67A52CC9-CEE2-DE84-76CC-2C47C8CE18A1}"/>
              </a:ext>
            </a:extLst>
          </p:cNvPr>
          <p:cNvGrpSpPr/>
          <p:nvPr/>
        </p:nvGrpSpPr>
        <p:grpSpPr>
          <a:xfrm>
            <a:off x="838200" y="1576886"/>
            <a:ext cx="2687575" cy="837439"/>
            <a:chOff x="0" y="1"/>
            <a:chExt cx="2065130" cy="486064"/>
          </a:xfrm>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p:grpSpPr>
        <p:sp>
          <p:nvSpPr>
            <p:cNvPr id="16" name="Rectangle 15">
              <a:extLst>
                <a:ext uri="{FF2B5EF4-FFF2-40B4-BE49-F238E27FC236}">
                  <a16:creationId xmlns:a16="http://schemas.microsoft.com/office/drawing/2014/main" id="{19EA2A8D-ECA9-5428-4A3A-21F0CABB078F}"/>
                </a:ext>
              </a:extLst>
            </p:cNvPr>
            <p:cNvSpPr/>
            <p:nvPr/>
          </p:nvSpPr>
          <p:spPr>
            <a:xfrm>
              <a:off x="0" y="1"/>
              <a:ext cx="1589390" cy="486064"/>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buNone/>
              </a:pPr>
              <a:r>
                <a:rPr lang="en-IN"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rPr>
                <a:t> </a:t>
              </a:r>
              <a:r>
                <a:rPr lang="en-US"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rPr>
                <a:t>Revenue Distribution </a:t>
              </a:r>
              <a:endParaRPr lang="en-IN"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p:txBody>
        </p:sp>
        <p:sp>
          <p:nvSpPr>
            <p:cNvPr id="17" name="Right Arrow 2">
              <a:extLst>
                <a:ext uri="{FF2B5EF4-FFF2-40B4-BE49-F238E27FC236}">
                  <a16:creationId xmlns:a16="http://schemas.microsoft.com/office/drawing/2014/main" id="{8296B4DB-FB12-1DAA-0717-0C43CFAA6141}"/>
                </a:ext>
              </a:extLst>
            </p:cNvPr>
            <p:cNvSpPr/>
            <p:nvPr/>
          </p:nvSpPr>
          <p:spPr>
            <a:xfrm>
              <a:off x="1586975" y="85856"/>
              <a:ext cx="478155" cy="317080"/>
            </a:xfrm>
            <a:prstGeom prst="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latin typeface="Arial" panose="020B0604020202020204" pitchFamily="34" charset="0"/>
              </a:endParaRPr>
            </a:p>
          </p:txBody>
        </p:sp>
      </p:grpSp>
      <p:grpSp>
        <p:nvGrpSpPr>
          <p:cNvPr id="13" name="Group 12">
            <a:extLst>
              <a:ext uri="{FF2B5EF4-FFF2-40B4-BE49-F238E27FC236}">
                <a16:creationId xmlns:a16="http://schemas.microsoft.com/office/drawing/2014/main" id="{E4E52B27-03FB-2DD1-F01F-EFA448FDE637}"/>
              </a:ext>
            </a:extLst>
          </p:cNvPr>
          <p:cNvGrpSpPr/>
          <p:nvPr/>
        </p:nvGrpSpPr>
        <p:grpSpPr>
          <a:xfrm>
            <a:off x="832122" y="7296498"/>
            <a:ext cx="2688210" cy="719400"/>
            <a:chOff x="0" y="0"/>
            <a:chExt cx="2065481" cy="569191"/>
          </a:xfrm>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p:grpSpPr>
        <p:sp>
          <p:nvSpPr>
            <p:cNvPr id="14" name="Rectangle 13">
              <a:extLst>
                <a:ext uri="{FF2B5EF4-FFF2-40B4-BE49-F238E27FC236}">
                  <a16:creationId xmlns:a16="http://schemas.microsoft.com/office/drawing/2014/main" id="{A56BF470-61F8-1A6B-D9F7-B54B1BE640A3}"/>
                </a:ext>
              </a:extLst>
            </p:cNvPr>
            <p:cNvSpPr/>
            <p:nvPr/>
          </p:nvSpPr>
          <p:spPr>
            <a:xfrm>
              <a:off x="0" y="0"/>
              <a:ext cx="1589390" cy="569191"/>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800"/>
                </a:spcAft>
                <a:buNone/>
              </a:pPr>
              <a:r>
                <a:rPr lang="en-US" sz="1600" kern="100" dirty="0">
                  <a:solidFill>
                    <a:srgbClr val="FFFFFF"/>
                  </a:solidFill>
                  <a:effectLst/>
                  <a:latin typeface="Arial" panose="020B0604020202020204" pitchFamily="34" charset="0"/>
                  <a:ea typeface="Aptos" panose="020B0004020202020204" pitchFamily="34" charset="0"/>
                  <a:cs typeface="Times New Roman" panose="02020603050405020304" pitchFamily="18" charset="0"/>
                </a:rPr>
                <a:t> </a:t>
              </a:r>
              <a:r>
                <a:rPr lang="en-US" sz="1600" b="1" kern="100" dirty="0">
                  <a:solidFill>
                    <a:srgbClr val="FFFFFF"/>
                  </a:solidFill>
                  <a:effectLst/>
                  <a:latin typeface="Arial" panose="020B0604020202020204" pitchFamily="34" charset="0"/>
                  <a:ea typeface="Aptos" panose="020B0004020202020204" pitchFamily="34" charset="0"/>
                  <a:cs typeface="Times New Roman" panose="02020603050405020304" pitchFamily="18" charset="0"/>
                </a:rPr>
                <a:t>Order and supply Analysis</a:t>
              </a:r>
              <a:endParaRPr lang="en-IN" sz="1600" b="1" kern="100" dirty="0">
                <a:effectLst/>
                <a:latin typeface="Arial" panose="020B0604020202020204" pitchFamily="34" charset="0"/>
                <a:ea typeface="Aptos" panose="020B0004020202020204" pitchFamily="34" charset="0"/>
                <a:cs typeface="Times New Roman" panose="02020603050405020304" pitchFamily="18" charset="0"/>
              </a:endParaRPr>
            </a:p>
          </p:txBody>
        </p:sp>
        <p:sp>
          <p:nvSpPr>
            <p:cNvPr id="15" name="Right Arrow 2">
              <a:extLst>
                <a:ext uri="{FF2B5EF4-FFF2-40B4-BE49-F238E27FC236}">
                  <a16:creationId xmlns:a16="http://schemas.microsoft.com/office/drawing/2014/main" id="{6CB2B634-9526-C766-3A02-6A860E6A7ECB}"/>
                </a:ext>
              </a:extLst>
            </p:cNvPr>
            <p:cNvSpPr/>
            <p:nvPr/>
          </p:nvSpPr>
          <p:spPr>
            <a:xfrm>
              <a:off x="1586975" y="63185"/>
              <a:ext cx="478506" cy="309245"/>
            </a:xfrm>
            <a:prstGeom prst="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dirty="0">
                <a:latin typeface="Arial" panose="020B0604020202020204" pitchFamily="34" charset="0"/>
              </a:endParaRPr>
            </a:p>
          </p:txBody>
        </p:sp>
      </p:grpSp>
      <p:graphicFrame>
        <p:nvGraphicFramePr>
          <p:cNvPr id="24" name="Table 23">
            <a:extLst>
              <a:ext uri="{FF2B5EF4-FFF2-40B4-BE49-F238E27FC236}">
                <a16:creationId xmlns:a16="http://schemas.microsoft.com/office/drawing/2014/main" id="{78290618-E51B-1DC8-0707-94FB59100694}"/>
              </a:ext>
            </a:extLst>
          </p:cNvPr>
          <p:cNvGraphicFramePr>
            <a:graphicFrameLocks noGrp="1"/>
          </p:cNvGraphicFramePr>
          <p:nvPr>
            <p:extLst>
              <p:ext uri="{D42A27DB-BD31-4B8C-83A1-F6EECF244321}">
                <p14:modId xmlns:p14="http://schemas.microsoft.com/office/powerpoint/2010/main" val="2284740903"/>
              </p:ext>
            </p:extLst>
          </p:nvPr>
        </p:nvGraphicFramePr>
        <p:xfrm>
          <a:off x="3525775" y="1272348"/>
          <a:ext cx="14413492" cy="8417148"/>
        </p:xfrm>
        <a:graphic>
          <a:graphicData uri="http://schemas.openxmlformats.org/drawingml/2006/table">
            <a:tbl>
              <a:tblPr>
                <a:tableStyleId>{5C22544A-7EE6-4342-B048-85BDC9FD1C3A}</a:tableStyleId>
              </a:tblPr>
              <a:tblGrid>
                <a:gridCol w="4937423">
                  <a:extLst>
                    <a:ext uri="{9D8B030D-6E8A-4147-A177-3AD203B41FA5}">
                      <a16:colId xmlns:a16="http://schemas.microsoft.com/office/drawing/2014/main" val="3962387737"/>
                    </a:ext>
                  </a:extLst>
                </a:gridCol>
                <a:gridCol w="4523438">
                  <a:extLst>
                    <a:ext uri="{9D8B030D-6E8A-4147-A177-3AD203B41FA5}">
                      <a16:colId xmlns:a16="http://schemas.microsoft.com/office/drawing/2014/main" val="2836499183"/>
                    </a:ext>
                  </a:extLst>
                </a:gridCol>
                <a:gridCol w="4952631">
                  <a:extLst>
                    <a:ext uri="{9D8B030D-6E8A-4147-A177-3AD203B41FA5}">
                      <a16:colId xmlns:a16="http://schemas.microsoft.com/office/drawing/2014/main" val="337677235"/>
                    </a:ext>
                  </a:extLst>
                </a:gridCol>
              </a:tblGrid>
              <a:tr h="323794">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Revenue distribution by Country</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flip="none" rotWithShape="1">
                      <a:gsLst>
                        <a:gs pos="0">
                          <a:schemeClr val="accent5">
                            <a:lumMod val="60000"/>
                            <a:lumOff val="40000"/>
                          </a:schemeClr>
                        </a:gs>
                        <a:gs pos="50000">
                          <a:schemeClr val="accent5">
                            <a:lumMod val="50000"/>
                          </a:schemeClr>
                        </a:gs>
                        <a:gs pos="100000">
                          <a:schemeClr val="accent5">
                            <a:lumMod val="60000"/>
                            <a:lumOff val="40000"/>
                          </a:schemeClr>
                        </a:gs>
                      </a:gsLst>
                      <a:lin ang="5400000" scaled="0"/>
                      <a:tileRect/>
                    </a:gradFill>
                  </a:tcPr>
                </a:tc>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Revenue distribution by City</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flip="none" rotWithShape="1">
                      <a:gsLst>
                        <a:gs pos="0">
                          <a:schemeClr val="accent5">
                            <a:lumMod val="60000"/>
                            <a:lumOff val="40000"/>
                          </a:schemeClr>
                        </a:gs>
                        <a:gs pos="50000">
                          <a:schemeClr val="accent5">
                            <a:lumMod val="50000"/>
                          </a:schemeClr>
                        </a:gs>
                        <a:gs pos="100000">
                          <a:schemeClr val="accent5">
                            <a:lumMod val="60000"/>
                            <a:lumOff val="40000"/>
                          </a:schemeClr>
                        </a:gs>
                      </a:gsLst>
                      <a:lin ang="5400000" scaled="0"/>
                      <a:tileRect/>
                    </a:gradFill>
                  </a:tcPr>
                </a:tc>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Revenue distribution by region</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flip="none" rotWithShape="1">
                      <a:gsLst>
                        <a:gs pos="0">
                          <a:schemeClr val="accent5">
                            <a:lumMod val="60000"/>
                            <a:lumOff val="40000"/>
                          </a:schemeClr>
                        </a:gs>
                        <a:gs pos="50000">
                          <a:schemeClr val="accent5">
                            <a:lumMod val="50000"/>
                          </a:schemeClr>
                        </a:gs>
                        <a:gs pos="100000">
                          <a:schemeClr val="accent5">
                            <a:lumMod val="60000"/>
                            <a:lumOff val="40000"/>
                          </a:schemeClr>
                        </a:gs>
                      </a:gsLst>
                      <a:lin ang="5400000" scaled="0"/>
                      <a:tileRect/>
                    </a:gradFill>
                  </a:tcPr>
                </a:tc>
                <a:extLst>
                  <a:ext uri="{0D108BD9-81ED-4DB2-BD59-A6C34878D82A}">
                    <a16:rowId xmlns:a16="http://schemas.microsoft.com/office/drawing/2014/main" val="1644140643"/>
                  </a:ext>
                </a:extLst>
              </a:tr>
              <a:tr h="1347948">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The objective of this analysis is to understand how revenue is distributed across different countries and identify key revenue-driving markets.</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The key objective of this analysis is to identifies the highest revenue generate by the customers belongs to which city.</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The objective of this analysis is to understand how revenue is distributed across different cities in product wise and identify key revenue-driving markets in city wise.</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extLst>
                  <a:ext uri="{0D108BD9-81ED-4DB2-BD59-A6C34878D82A}">
                    <a16:rowId xmlns:a16="http://schemas.microsoft.com/office/drawing/2014/main" val="2096327096"/>
                  </a:ext>
                </a:extLst>
              </a:tr>
              <a:tr h="321320">
                <a:tc>
                  <a:txBody>
                    <a:bodyPr/>
                    <a:lstStyle/>
                    <a:p>
                      <a:pPr marL="0" algn="l" defTabSz="914400" rtl="0" eaLnBrk="1" latinLnBrk="0" hangingPunct="1">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ea typeface="+mn-ea"/>
                          <a:cs typeface="+mn-cs"/>
                        </a:rPr>
                        <a:t>Customer Base Overview</a:t>
                      </a:r>
                      <a:endParaRPr lang="en-IN" sz="1800" b="1" kern="100" dirty="0">
                        <a:solidFill>
                          <a:schemeClr val="bg1"/>
                        </a:solidFill>
                        <a:effectLst/>
                        <a:latin typeface="Arial" panose="020B0604020202020204" pitchFamily="34" charset="0"/>
                        <a:ea typeface="+mn-ea"/>
                        <a:cs typeface="+mn-cs"/>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marL="0" algn="l" defTabSz="914400" rtl="0" eaLnBrk="1" latinLnBrk="0" hangingPunct="1">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ea typeface="+mn-ea"/>
                          <a:cs typeface="+mn-cs"/>
                        </a:rPr>
                        <a:t>Customer Order Behavior</a:t>
                      </a:r>
                      <a:endParaRPr lang="en-IN" sz="1800" b="1" kern="100" dirty="0">
                        <a:solidFill>
                          <a:schemeClr val="bg1"/>
                        </a:solidFill>
                        <a:effectLst/>
                        <a:latin typeface="Arial" panose="020B0604020202020204" pitchFamily="34" charset="0"/>
                        <a:ea typeface="+mn-ea"/>
                        <a:cs typeface="+mn-cs"/>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marL="0" algn="l" defTabSz="914400" rtl="0" eaLnBrk="1" latinLnBrk="0" hangingPunct="1">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ea typeface="+mn-ea"/>
                          <a:cs typeface="+mn-cs"/>
                        </a:rPr>
                        <a:t>Customer Segmentation</a:t>
                      </a:r>
                      <a:endParaRPr lang="en-IN" sz="1800" b="1" kern="100" dirty="0">
                        <a:solidFill>
                          <a:schemeClr val="bg1"/>
                        </a:solidFill>
                        <a:effectLst/>
                        <a:latin typeface="Arial" panose="020B0604020202020204" pitchFamily="34" charset="0"/>
                        <a:ea typeface="+mn-ea"/>
                        <a:cs typeface="+mn-cs"/>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extLst>
                  <a:ext uri="{0D108BD9-81ED-4DB2-BD59-A6C34878D82A}">
                    <a16:rowId xmlns:a16="http://schemas.microsoft.com/office/drawing/2014/main" val="1368708278"/>
                  </a:ext>
                </a:extLst>
              </a:tr>
              <a:tr h="1906695">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In this matrix, the major focus is getting the information about the total customer in city wise or country wise, out of that how many active customers are there.</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This helps to know about the customer buying behaviors by separating the customer based on the average order and their repeat rate.</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In this, we can fit the customers based on the different segments like:</a:t>
                      </a:r>
                      <a:endParaRPr lang="en-IN" sz="1800" kern="100" dirty="0">
                        <a:effectLst/>
                        <a:latin typeface="Arial" panose="020B0604020202020204" pitchFamily="34" charset="0"/>
                      </a:endParaRPr>
                    </a:p>
                    <a:p>
                      <a:pPr algn="l">
                        <a:lnSpc>
                          <a:spcPct val="115000"/>
                        </a:lnSpc>
                        <a:spcAft>
                          <a:spcPts val="800"/>
                        </a:spcAft>
                        <a:buNone/>
                        <a:tabLst>
                          <a:tab pos="3200400" algn="ctr"/>
                        </a:tabLst>
                      </a:pPr>
                      <a:r>
                        <a:rPr lang="en-US" sz="1800" kern="100" dirty="0">
                          <a:effectLst/>
                          <a:latin typeface="Arial" panose="020B0604020202020204" pitchFamily="34" charset="0"/>
                        </a:rPr>
                        <a:t>High value customers</a:t>
                      </a:r>
                      <a:endParaRPr lang="en-IN" sz="1800" kern="100" dirty="0">
                        <a:effectLst/>
                        <a:latin typeface="Arial" panose="020B0604020202020204" pitchFamily="34" charset="0"/>
                      </a:endParaRPr>
                    </a:p>
                    <a:p>
                      <a:pPr algn="l">
                        <a:lnSpc>
                          <a:spcPct val="115000"/>
                        </a:lnSpc>
                        <a:spcAft>
                          <a:spcPts val="800"/>
                        </a:spcAft>
                        <a:buNone/>
                        <a:tabLst>
                          <a:tab pos="3200400" algn="ctr"/>
                        </a:tabLst>
                      </a:pPr>
                      <a:r>
                        <a:rPr lang="en-US" sz="1800" kern="100" dirty="0">
                          <a:effectLst/>
                          <a:latin typeface="Arial" panose="020B0604020202020204" pitchFamily="34" charset="0"/>
                        </a:rPr>
                        <a:t>Medium-value customers </a:t>
                      </a:r>
                      <a:endParaRPr lang="en-IN" sz="1800" kern="100" dirty="0">
                        <a:effectLst/>
                        <a:latin typeface="Arial" panose="020B0604020202020204" pitchFamily="34" charset="0"/>
                      </a:endParaRPr>
                    </a:p>
                    <a:p>
                      <a:pPr algn="l">
                        <a:lnSpc>
                          <a:spcPct val="115000"/>
                        </a:lnSpc>
                        <a:spcAft>
                          <a:spcPts val="800"/>
                        </a:spcAft>
                        <a:buNone/>
                        <a:tabLst>
                          <a:tab pos="3200400" algn="ctr"/>
                        </a:tabLst>
                      </a:pPr>
                      <a:r>
                        <a:rPr lang="en-US" sz="1800" kern="100" dirty="0">
                          <a:effectLst/>
                          <a:latin typeface="Arial" panose="020B0604020202020204" pitchFamily="34" charset="0"/>
                        </a:rPr>
                        <a:t>Low-value customers</a:t>
                      </a:r>
                      <a:endParaRPr lang="en-IN" sz="1800" kern="100" dirty="0">
                        <a:effectLst/>
                        <a:latin typeface="Arial" panose="020B0604020202020204" pitchFamily="34" charset="0"/>
                      </a:endParaRPr>
                    </a:p>
                  </a:txBody>
                  <a:tcPr marL="36958" marR="36958" marT="0" marB="0">
                    <a:solidFill>
                      <a:schemeClr val="accent5">
                        <a:lumMod val="20000"/>
                        <a:lumOff val="80000"/>
                      </a:schemeClr>
                    </a:solidFill>
                  </a:tcPr>
                </a:tc>
                <a:extLst>
                  <a:ext uri="{0D108BD9-81ED-4DB2-BD59-A6C34878D82A}">
                    <a16:rowId xmlns:a16="http://schemas.microsoft.com/office/drawing/2014/main" val="1446811643"/>
                  </a:ext>
                </a:extLst>
              </a:tr>
              <a:tr h="306132">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Category Performance</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Product Performance</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Pricing &amp; Demand Analysis</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extLst>
                  <a:ext uri="{0D108BD9-81ED-4DB2-BD59-A6C34878D82A}">
                    <a16:rowId xmlns:a16="http://schemas.microsoft.com/office/drawing/2014/main" val="3079586374"/>
                  </a:ext>
                </a:extLst>
              </a:tr>
              <a:tr h="1347948">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This matrix focuses on the Product-level profitability and demand.it evaluates the sales by category , quantity sold and revenue contribution of the different product category.</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Evaluate the performance of the products based on the top 10 products by revenue, lowest performing products, high revenue but low quantity products.</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The main purpose is to identifies the most demanded products on market based on the price. By evaluating average unit price by category, sales vs quantity relationship, discount impact.</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extLst>
                  <a:ext uri="{0D108BD9-81ED-4DB2-BD59-A6C34878D82A}">
                    <a16:rowId xmlns:a16="http://schemas.microsoft.com/office/drawing/2014/main" val="1384057938"/>
                  </a:ext>
                </a:extLst>
              </a:tr>
              <a:tr h="323794">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Order value Analysis</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Shipping Analysis</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Order Volume</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extLst>
                  <a:ext uri="{0D108BD9-81ED-4DB2-BD59-A6C34878D82A}">
                    <a16:rowId xmlns:a16="http://schemas.microsoft.com/office/drawing/2014/main" val="3800110978"/>
                  </a:ext>
                </a:extLst>
              </a:tr>
              <a:tr h="1006564">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Evaluate average order value and overall order size distribution across the countries.</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Evaluate the delivery performance or standard duration of the delivery of the product and order by shipper.</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Evaluate the total order of the product by calculating total orders and order over time.</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extLst>
                  <a:ext uri="{0D108BD9-81ED-4DB2-BD59-A6C34878D82A}">
                    <a16:rowId xmlns:a16="http://schemas.microsoft.com/office/drawing/2014/main" val="1847313564"/>
                  </a:ext>
                </a:extLst>
              </a:tr>
              <a:tr h="323794">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Growth trend</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Seasonality</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tc>
                  <a:txBody>
                    <a:bodyPr/>
                    <a:lstStyle/>
                    <a:p>
                      <a:pPr algn="l">
                        <a:lnSpc>
                          <a:spcPct val="115000"/>
                        </a:lnSpc>
                        <a:spcAft>
                          <a:spcPts val="800"/>
                        </a:spcAft>
                        <a:buNone/>
                        <a:tabLst>
                          <a:tab pos="3200400" algn="ctr"/>
                        </a:tabLst>
                      </a:pPr>
                      <a:r>
                        <a:rPr lang="en-US" sz="1800" b="1" kern="100" dirty="0">
                          <a:solidFill>
                            <a:schemeClr val="bg1"/>
                          </a:solidFill>
                          <a:effectLst/>
                          <a:latin typeface="Arial" panose="020B0604020202020204" pitchFamily="34" charset="0"/>
                        </a:rPr>
                        <a:t>Sales spike</a:t>
                      </a:r>
                      <a:endParaRPr lang="en-IN" sz="1800" b="1" kern="100" dirty="0">
                        <a:solidFill>
                          <a:schemeClr val="bg1"/>
                        </a:solidFill>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gradFill>
                      <a:gsLst>
                        <a:gs pos="0">
                          <a:schemeClr val="accent5">
                            <a:lumMod val="60000"/>
                            <a:lumOff val="40000"/>
                          </a:schemeClr>
                        </a:gs>
                        <a:gs pos="50000">
                          <a:schemeClr val="accent5">
                            <a:lumMod val="50000"/>
                          </a:schemeClr>
                        </a:gs>
                        <a:gs pos="100000">
                          <a:schemeClr val="accent5">
                            <a:lumMod val="40000"/>
                            <a:lumOff val="60000"/>
                          </a:schemeClr>
                        </a:gs>
                      </a:gsLst>
                      <a:lin ang="5400000" scaled="0"/>
                    </a:gradFill>
                  </a:tcPr>
                </a:tc>
                <a:extLst>
                  <a:ext uri="{0D108BD9-81ED-4DB2-BD59-A6C34878D82A}">
                    <a16:rowId xmlns:a16="http://schemas.microsoft.com/office/drawing/2014/main" val="1881906680"/>
                  </a:ext>
                </a:extLst>
              </a:tr>
              <a:tr h="1006564">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Focuses on sales over time (monthly, yearly, quarterly). This analysis tracks how revenue changes over time.</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Seasonality means recurring patterns in specific months or special occasion like festive season sales etc.</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tc>
                  <a:txBody>
                    <a:bodyPr/>
                    <a:lstStyle/>
                    <a:p>
                      <a:pPr algn="l">
                        <a:lnSpc>
                          <a:spcPct val="115000"/>
                        </a:lnSpc>
                        <a:spcAft>
                          <a:spcPts val="800"/>
                        </a:spcAft>
                        <a:buNone/>
                        <a:tabLst>
                          <a:tab pos="3200400" algn="ctr"/>
                        </a:tabLst>
                      </a:pPr>
                      <a:r>
                        <a:rPr lang="en-US" sz="1800" kern="100" dirty="0">
                          <a:effectLst/>
                          <a:latin typeface="Arial" panose="020B0604020202020204" pitchFamily="34" charset="0"/>
                        </a:rPr>
                        <a:t>Spikes are sudden increases in revenue in specific months or Day.</a:t>
                      </a:r>
                      <a:endParaRPr lang="en-IN" sz="1800" kern="100" dirty="0">
                        <a:effectLst/>
                        <a:latin typeface="Arial" panose="020B0604020202020204" pitchFamily="34" charset="0"/>
                        <a:ea typeface="Aptos" panose="020B0004020202020204" pitchFamily="34" charset="0"/>
                        <a:cs typeface="Times New Roman" panose="02020603050405020304" pitchFamily="18" charset="0"/>
                      </a:endParaRPr>
                    </a:p>
                  </a:txBody>
                  <a:tcPr marL="36958" marR="36958" marT="0" marB="0">
                    <a:solidFill>
                      <a:schemeClr val="accent5">
                        <a:lumMod val="20000"/>
                        <a:lumOff val="80000"/>
                      </a:schemeClr>
                    </a:solidFill>
                  </a:tcPr>
                </a:tc>
                <a:extLst>
                  <a:ext uri="{0D108BD9-81ED-4DB2-BD59-A6C34878D82A}">
                    <a16:rowId xmlns:a16="http://schemas.microsoft.com/office/drawing/2014/main" val="128560694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25169" y="1933128"/>
            <a:ext cx="4994803" cy="6420744"/>
          </a:xfrm>
          <a:custGeom>
            <a:avLst/>
            <a:gdLst/>
            <a:ahLst/>
            <a:cxnLst/>
            <a:rect l="l" t="t" r="r" b="b"/>
            <a:pathLst>
              <a:path w="4994803" h="6420744">
                <a:moveTo>
                  <a:pt x="0" y="0"/>
                </a:moveTo>
                <a:lnTo>
                  <a:pt x="4994803" y="0"/>
                </a:lnTo>
                <a:lnTo>
                  <a:pt x="4994803" y="6420744"/>
                </a:lnTo>
                <a:lnTo>
                  <a:pt x="0" y="6420744"/>
                </a:lnTo>
                <a:lnTo>
                  <a:pt x="0" y="0"/>
                </a:lnTo>
                <a:close/>
              </a:path>
            </a:pathLst>
          </a:custGeom>
          <a:blipFill>
            <a:blip r:embed="rId2"/>
            <a:stretch>
              <a:fillRect/>
            </a:stretch>
          </a:blipFill>
        </p:spPr>
      </p:sp>
      <p:sp>
        <p:nvSpPr>
          <p:cNvPr id="3" name="TextBox 3"/>
          <p:cNvSpPr txBox="1"/>
          <p:nvPr/>
        </p:nvSpPr>
        <p:spPr>
          <a:xfrm>
            <a:off x="10263735" y="2828031"/>
            <a:ext cx="6995565" cy="2284600"/>
          </a:xfrm>
          <a:prstGeom prst="rect">
            <a:avLst/>
          </a:prstGeom>
        </p:spPr>
        <p:txBody>
          <a:bodyPr lIns="0" tIns="0" rIns="0" bIns="0" rtlCol="0" anchor="t">
            <a:spAutoFit/>
          </a:bodyPr>
          <a:lstStyle/>
          <a:p>
            <a:pPr algn="l">
              <a:lnSpc>
                <a:spcPts val="8880"/>
              </a:lnSpc>
            </a:pPr>
            <a:r>
              <a:rPr lang="en-US" sz="8000" b="1" dirty="0">
                <a:solidFill>
                  <a:srgbClr val="4C3FA2"/>
                </a:solidFill>
                <a:latin typeface="Arial" panose="020B0604020202020204" pitchFamily="34" charset="0"/>
                <a:ea typeface="Poppins Bold"/>
                <a:cs typeface="Arial" panose="020B0604020202020204" pitchFamily="34" charset="0"/>
                <a:sym typeface="Poppins Bold"/>
              </a:rPr>
              <a:t>EDA Problem Statements</a:t>
            </a:r>
          </a:p>
        </p:txBody>
      </p:sp>
      <p:sp>
        <p:nvSpPr>
          <p:cNvPr id="4" name="TextBox 4"/>
          <p:cNvSpPr txBox="1"/>
          <p:nvPr/>
        </p:nvSpPr>
        <p:spPr>
          <a:xfrm>
            <a:off x="10263735" y="5255518"/>
            <a:ext cx="6995565" cy="465064"/>
          </a:xfrm>
          <a:prstGeom prst="rect">
            <a:avLst/>
          </a:prstGeom>
        </p:spPr>
        <p:txBody>
          <a:bodyPr lIns="0" tIns="0" rIns="0" bIns="0" rtlCol="0" anchor="t">
            <a:spAutoFit/>
          </a:bodyPr>
          <a:lstStyle/>
          <a:p>
            <a:pPr algn="just">
              <a:lnSpc>
                <a:spcPts val="3499"/>
              </a:lnSpc>
              <a:spcBef>
                <a:spcPct val="0"/>
              </a:spcBef>
            </a:pPr>
            <a:r>
              <a:rPr lang="en-US" sz="4400" b="1" dirty="0">
                <a:solidFill>
                  <a:srgbClr val="4C3FA2"/>
                </a:solidFill>
                <a:latin typeface="Arial" panose="020B0604020202020204" pitchFamily="34" charset="0"/>
                <a:ea typeface="Poppins"/>
                <a:cs typeface="Arial" panose="020B0604020202020204" pitchFamily="34" charset="0"/>
                <a:sym typeface="Poppins"/>
              </a:rPr>
              <a:t>Excel &amp; SQL</a:t>
            </a:r>
          </a:p>
        </p:txBody>
      </p:sp>
      <p:sp>
        <p:nvSpPr>
          <p:cNvPr id="8" name="Freeform 8"/>
          <p:cNvSpPr/>
          <p:nvPr/>
        </p:nvSpPr>
        <p:spPr>
          <a:xfrm>
            <a:off x="-969997" y="0"/>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990600" y="456429"/>
            <a:ext cx="15087600" cy="1220847"/>
          </a:xfrm>
          <a:prstGeom prst="rect">
            <a:avLst/>
          </a:prstGeom>
        </p:spPr>
        <p:txBody>
          <a:bodyPr wrap="square" lIns="0" tIns="0" rIns="0" bIns="0" rtlCol="0" anchor="t">
            <a:spAutoFit/>
          </a:bodyPr>
          <a:lstStyle/>
          <a:p>
            <a:pPr>
              <a:lnSpc>
                <a:spcPts val="11200"/>
              </a:lnSpc>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 1. What is the average number of orders per customer?</a:t>
            </a:r>
          </a:p>
        </p:txBody>
      </p:sp>
      <p:sp>
        <p:nvSpPr>
          <p:cNvPr id="10" name="TextBox 4">
            <a:extLst>
              <a:ext uri="{FF2B5EF4-FFF2-40B4-BE49-F238E27FC236}">
                <a16:creationId xmlns:a16="http://schemas.microsoft.com/office/drawing/2014/main" id="{2B8C7ACB-F08F-749B-BE62-A0FE46C16EE7}"/>
              </a:ext>
            </a:extLst>
          </p:cNvPr>
          <p:cNvSpPr txBox="1"/>
          <p:nvPr/>
        </p:nvSpPr>
        <p:spPr>
          <a:xfrm>
            <a:off x="10591800" y="3162300"/>
            <a:ext cx="7418614" cy="2307555"/>
          </a:xfrm>
          <a:prstGeom prst="rect">
            <a:avLst/>
          </a:prstGeom>
        </p:spPr>
        <p:txBody>
          <a:bodyPr wrap="square" lIns="0" tIns="0" rIns="0" bIns="0" rtlCol="0" anchor="t">
            <a:spAutoFit/>
          </a:bodyPr>
          <a:lstStyle/>
          <a:p>
            <a:pPr algn="just"/>
            <a:r>
              <a:rPr lang="en-US" sz="2499" b="1" dirty="0">
                <a:solidFill>
                  <a:srgbClr val="4C3FA2"/>
                </a:solidFill>
                <a:latin typeface="Arial" panose="020B0604020202020204" pitchFamily="34" charset="0"/>
                <a:cs typeface="Arial" panose="020B0604020202020204" pitchFamily="34" charset="0"/>
              </a:rPr>
              <a:t>Conclusion</a:t>
            </a:r>
          </a:p>
          <a:p>
            <a:pPr algn="just"/>
            <a:r>
              <a:rPr lang="en-US" sz="2499" dirty="0">
                <a:solidFill>
                  <a:srgbClr val="4C3FA2"/>
                </a:solidFill>
                <a:latin typeface="Arial" panose="020B0604020202020204" pitchFamily="34" charset="0"/>
                <a:cs typeface="Arial" panose="020B0604020202020204" pitchFamily="34" charset="0"/>
              </a:rPr>
              <a:t> Many of the customers have ordered fewer orders than the average of 9.3.</a:t>
            </a:r>
          </a:p>
          <a:p>
            <a:pPr algn="just"/>
            <a:endParaRPr lang="en-US" sz="2499" dirty="0">
              <a:solidFill>
                <a:srgbClr val="4C3FA2"/>
              </a:solidFill>
              <a:latin typeface="Arial" panose="020B0604020202020204" pitchFamily="34" charset="0"/>
              <a:cs typeface="Arial" panose="020B0604020202020204" pitchFamily="34" charset="0"/>
            </a:endParaRPr>
          </a:p>
          <a:p>
            <a:pPr algn="just"/>
            <a:r>
              <a:rPr lang="en-US" sz="2499" dirty="0">
                <a:solidFill>
                  <a:srgbClr val="4C3FA2"/>
                </a:solidFill>
                <a:latin typeface="Arial" panose="020B0604020202020204" pitchFamily="34" charset="0"/>
                <a:cs typeface="Arial" panose="020B0604020202020204" pitchFamily="34" charset="0"/>
              </a:rPr>
              <a:t>The sales team can focus to improve the loyalty and repeat customers</a:t>
            </a:r>
            <a:endParaRPr lang="en-IN" sz="2499" dirty="0">
              <a:solidFill>
                <a:srgbClr val="4C3FA2"/>
              </a:solidFill>
              <a:latin typeface="Arial" panose="020B0604020202020204" pitchFamily="34" charset="0"/>
              <a:cs typeface="Arial" panose="020B0604020202020204" pitchFamily="34" charset="0"/>
            </a:endParaRPr>
          </a:p>
        </p:txBody>
      </p:sp>
      <p:graphicFrame>
        <p:nvGraphicFramePr>
          <p:cNvPr id="11" name="Chart 10">
            <a:extLst>
              <a:ext uri="{FF2B5EF4-FFF2-40B4-BE49-F238E27FC236}">
                <a16:creationId xmlns:a16="http://schemas.microsoft.com/office/drawing/2014/main" id="{280A52E2-7DB4-899B-3B11-5B9BF42AC3FD}"/>
              </a:ext>
            </a:extLst>
          </p:cNvPr>
          <p:cNvGraphicFramePr>
            <a:graphicFrameLocks/>
          </p:cNvGraphicFramePr>
          <p:nvPr>
            <p:extLst>
              <p:ext uri="{D42A27DB-BD31-4B8C-83A1-F6EECF244321}">
                <p14:modId xmlns:p14="http://schemas.microsoft.com/office/powerpoint/2010/main" val="1044681304"/>
              </p:ext>
            </p:extLst>
          </p:nvPr>
        </p:nvGraphicFramePr>
        <p:xfrm>
          <a:off x="609600" y="2628900"/>
          <a:ext cx="9573986" cy="6553200"/>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9B1DD376-E906-9B7E-740C-107685702648}"/>
              </a:ext>
            </a:extLst>
          </p:cNvPr>
          <p:cNvCxnSpPr/>
          <p:nvPr/>
        </p:nvCxnSpPr>
        <p:spPr>
          <a:xfrm>
            <a:off x="1219200" y="7200900"/>
            <a:ext cx="8811986" cy="0"/>
          </a:xfrm>
          <a:prstGeom prst="line">
            <a:avLst/>
          </a:prstGeom>
        </p:spPr>
        <p:style>
          <a:lnRef idx="2">
            <a:schemeClr val="accent6"/>
          </a:lnRef>
          <a:fillRef idx="0">
            <a:schemeClr val="accent6"/>
          </a:fillRef>
          <a:effectRef idx="1">
            <a:schemeClr val="accent6"/>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D3BC8-AE91-38DC-881E-1B0FCC78C7A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8C5AF0C-E518-EC3B-18D4-E121763136A9}"/>
              </a:ext>
            </a:extLst>
          </p:cNvPr>
          <p:cNvSpPr/>
          <p:nvPr/>
        </p:nvSpPr>
        <p:spPr>
          <a:xfrm>
            <a:off x="16328516" y="-972613"/>
            <a:ext cx="2883191" cy="2883191"/>
          </a:xfrm>
          <a:custGeom>
            <a:avLst/>
            <a:gdLst/>
            <a:ahLst/>
            <a:cxnLst/>
            <a:rect l="l" t="t" r="r" b="b"/>
            <a:pathLst>
              <a:path w="2883191" h="2883191">
                <a:moveTo>
                  <a:pt x="0" y="0"/>
                </a:moveTo>
                <a:lnTo>
                  <a:pt x="2883191" y="0"/>
                </a:lnTo>
                <a:lnTo>
                  <a:pt x="2883191" y="2883191"/>
                </a:lnTo>
                <a:lnTo>
                  <a:pt x="0" y="2883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a:extLst>
              <a:ext uri="{FF2B5EF4-FFF2-40B4-BE49-F238E27FC236}">
                <a16:creationId xmlns:a16="http://schemas.microsoft.com/office/drawing/2014/main" id="{C419DB24-CDD0-8E6A-6B65-4B15BE9FE140}"/>
              </a:ext>
            </a:extLst>
          </p:cNvPr>
          <p:cNvSpPr txBox="1"/>
          <p:nvPr/>
        </p:nvSpPr>
        <p:spPr>
          <a:xfrm>
            <a:off x="533400" y="468982"/>
            <a:ext cx="16383000" cy="1220847"/>
          </a:xfrm>
          <a:prstGeom prst="rect">
            <a:avLst/>
          </a:prstGeom>
        </p:spPr>
        <p:txBody>
          <a:bodyPr wrap="square" lIns="0" tIns="0" rIns="0" bIns="0" rtlCol="0" anchor="t">
            <a:spAutoFit/>
          </a:bodyPr>
          <a:lstStyle/>
          <a:p>
            <a:pPr>
              <a:lnSpc>
                <a:spcPts val="11200"/>
              </a:lnSpc>
              <a:spcBef>
                <a:spcPct val="0"/>
              </a:spcBef>
            </a:pPr>
            <a:r>
              <a:rPr lang="en-US" sz="4000" b="1" dirty="0">
                <a:solidFill>
                  <a:srgbClr val="4C3FA2"/>
                </a:solidFill>
                <a:latin typeface="Arial" panose="020B0604020202020204" pitchFamily="34" charset="0"/>
                <a:ea typeface="Poppins Bold"/>
                <a:cs typeface="Arial" panose="020B0604020202020204" pitchFamily="34" charset="0"/>
                <a:sym typeface="Poppins Bold"/>
              </a:rPr>
              <a:t>2. How do customer order patterns vary by city or country?</a:t>
            </a:r>
          </a:p>
        </p:txBody>
      </p:sp>
      <p:graphicFrame>
        <p:nvGraphicFramePr>
          <p:cNvPr id="3" name="Chart 2">
            <a:extLst>
              <a:ext uri="{FF2B5EF4-FFF2-40B4-BE49-F238E27FC236}">
                <a16:creationId xmlns:a16="http://schemas.microsoft.com/office/drawing/2014/main" id="{310A730E-0D9F-A3A5-FE1E-34C657577C45}"/>
              </a:ext>
            </a:extLst>
          </p:cNvPr>
          <p:cNvGraphicFramePr>
            <a:graphicFrameLocks/>
          </p:cNvGraphicFramePr>
          <p:nvPr>
            <p:extLst>
              <p:ext uri="{D42A27DB-BD31-4B8C-83A1-F6EECF244321}">
                <p14:modId xmlns:p14="http://schemas.microsoft.com/office/powerpoint/2010/main" val="517638282"/>
              </p:ext>
            </p:extLst>
          </p:nvPr>
        </p:nvGraphicFramePr>
        <p:xfrm>
          <a:off x="1066800" y="2400301"/>
          <a:ext cx="8229600" cy="7417718"/>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4">
            <a:extLst>
              <a:ext uri="{FF2B5EF4-FFF2-40B4-BE49-F238E27FC236}">
                <a16:creationId xmlns:a16="http://schemas.microsoft.com/office/drawing/2014/main" id="{733598B0-F3F6-02BF-3104-5E90CF47D251}"/>
              </a:ext>
            </a:extLst>
          </p:cNvPr>
          <p:cNvSpPr txBox="1"/>
          <p:nvPr/>
        </p:nvSpPr>
        <p:spPr>
          <a:xfrm>
            <a:off x="10591800" y="3162300"/>
            <a:ext cx="7418614" cy="2692147"/>
          </a:xfrm>
          <a:prstGeom prst="rect">
            <a:avLst/>
          </a:prstGeom>
        </p:spPr>
        <p:txBody>
          <a:bodyPr wrap="square" lIns="0" tIns="0" rIns="0" bIns="0" rtlCol="0" anchor="t">
            <a:spAutoFit/>
          </a:bodyPr>
          <a:lstStyle/>
          <a:p>
            <a:pPr algn="just"/>
            <a:r>
              <a:rPr lang="en-US" sz="2499" b="1" dirty="0">
                <a:solidFill>
                  <a:srgbClr val="4C3FA2"/>
                </a:solidFill>
                <a:latin typeface="Arial" panose="020B0604020202020204" pitchFamily="34" charset="0"/>
                <a:cs typeface="Arial" panose="020B0604020202020204" pitchFamily="34" charset="0"/>
              </a:rPr>
              <a:t>Conclusion</a:t>
            </a:r>
          </a:p>
          <a:p>
            <a:pPr algn="just"/>
            <a:r>
              <a:rPr lang="en-IN" sz="2499" dirty="0">
                <a:solidFill>
                  <a:srgbClr val="4C3FA2"/>
                </a:solidFill>
                <a:latin typeface="Arial" panose="020B0604020202020204" pitchFamily="34" charset="0"/>
                <a:cs typeface="Arial" panose="020B0604020202020204" pitchFamily="34" charset="0"/>
              </a:rPr>
              <a:t>USA &amp; Germany has higher number of Orders. </a:t>
            </a:r>
          </a:p>
          <a:p>
            <a:pPr algn="just"/>
            <a:endParaRPr lang="en-IN" sz="2499" dirty="0">
              <a:solidFill>
                <a:srgbClr val="4C3FA2"/>
              </a:solidFill>
              <a:latin typeface="Arial" panose="020B0604020202020204" pitchFamily="34" charset="0"/>
              <a:cs typeface="Arial" panose="020B0604020202020204" pitchFamily="34" charset="0"/>
            </a:endParaRPr>
          </a:p>
          <a:p>
            <a:pPr algn="just"/>
            <a:r>
              <a:rPr lang="en-IN" sz="2499" dirty="0">
                <a:solidFill>
                  <a:srgbClr val="4C3FA2"/>
                </a:solidFill>
                <a:latin typeface="Arial" panose="020B0604020202020204" pitchFamily="34" charset="0"/>
                <a:cs typeface="Arial" panose="020B0604020202020204" pitchFamily="34" charset="0"/>
              </a:rPr>
              <a:t>The number of orders in a country varies with the number of cities served in the country. More the number of cities served, more the orders in the country</a:t>
            </a:r>
          </a:p>
        </p:txBody>
      </p:sp>
    </p:spTree>
    <p:extLst>
      <p:ext uri="{BB962C8B-B14F-4D97-AF65-F5344CB8AC3E}">
        <p14:creationId xmlns:p14="http://schemas.microsoft.com/office/powerpoint/2010/main" val="2713776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2475</Words>
  <Application>Microsoft Office PowerPoint</Application>
  <PresentationFormat>Custom</PresentationFormat>
  <Paragraphs>223</Paragraphs>
  <Slides>40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Aptos Narrow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Pragyan</dc:creator>
  <cp:lastModifiedBy>Pragyan Maharana</cp:lastModifiedBy>
  <cp:revision>2</cp:revision>
  <dcterms:created xsi:type="dcterms:W3CDTF">2006-08-16T00:00:00Z</dcterms:created>
  <dcterms:modified xsi:type="dcterms:W3CDTF">2026-02-14T17:20:52Z</dcterms:modified>
  <dc:identifier>DAHBOYACW_Q</dc:identifier>
</cp:coreProperties>
</file>